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8" r:id="rId4"/>
    <p:sldId id="263" r:id="rId5"/>
    <p:sldId id="259" r:id="rId6"/>
    <p:sldId id="261" r:id="rId7"/>
    <p:sldId id="262" r:id="rId8"/>
    <p:sldId id="268" r:id="rId9"/>
    <p:sldId id="266" r:id="rId1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380567-4389-44F9-89D0-88474E3A5E50}" v="21" dt="2025-02-20T18:37:07.7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ap Pronk" userId="adf432202d74d2d6" providerId="LiveId" clId="{39380567-4389-44F9-89D0-88474E3A5E50}"/>
    <pc:docChg chg="custSel addSld delSld modSld">
      <pc:chgData name="Jaap Pronk" userId="adf432202d74d2d6" providerId="LiveId" clId="{39380567-4389-44F9-89D0-88474E3A5E50}" dt="2025-02-21T10:04:23.540" v="1126" actId="2696"/>
      <pc:docMkLst>
        <pc:docMk/>
      </pc:docMkLst>
      <pc:sldChg chg="addSp modSp mod">
        <pc:chgData name="Jaap Pronk" userId="adf432202d74d2d6" providerId="LiveId" clId="{39380567-4389-44F9-89D0-88474E3A5E50}" dt="2025-02-18T18:21:50.400" v="543" actId="6549"/>
        <pc:sldMkLst>
          <pc:docMk/>
          <pc:sldMk cId="1032100364" sldId="256"/>
        </pc:sldMkLst>
        <pc:spChg chg="mod">
          <ac:chgData name="Jaap Pronk" userId="adf432202d74d2d6" providerId="LiveId" clId="{39380567-4389-44F9-89D0-88474E3A5E50}" dt="2025-02-18T18:21:46.024" v="542" actId="1076"/>
          <ac:spMkLst>
            <pc:docMk/>
            <pc:sldMk cId="1032100364" sldId="256"/>
            <ac:spMk id="2" creationId="{EE11F5D2-BEF3-10BA-19D1-CCC411C49F5E}"/>
          </ac:spMkLst>
        </pc:spChg>
        <pc:spChg chg="mod">
          <ac:chgData name="Jaap Pronk" userId="adf432202d74d2d6" providerId="LiveId" clId="{39380567-4389-44F9-89D0-88474E3A5E50}" dt="2025-02-18T18:21:50.400" v="543" actId="6549"/>
          <ac:spMkLst>
            <pc:docMk/>
            <pc:sldMk cId="1032100364" sldId="256"/>
            <ac:spMk id="3" creationId="{4C92051C-AE98-4719-0F05-C7AA931F5D3A}"/>
          </ac:spMkLst>
        </pc:spChg>
        <pc:picChg chg="add mod">
          <ac:chgData name="Jaap Pronk" userId="adf432202d74d2d6" providerId="LiveId" clId="{39380567-4389-44F9-89D0-88474E3A5E50}" dt="2025-02-16T16:31:51.856" v="393" actId="1076"/>
          <ac:picMkLst>
            <pc:docMk/>
            <pc:sldMk cId="1032100364" sldId="256"/>
            <ac:picMk id="5" creationId="{21DEDA50-350A-EC06-6677-F0D1D99133DB}"/>
          </ac:picMkLst>
        </pc:picChg>
        <pc:picChg chg="add mod">
          <ac:chgData name="Jaap Pronk" userId="adf432202d74d2d6" providerId="LiveId" clId="{39380567-4389-44F9-89D0-88474E3A5E50}" dt="2025-02-16T16:31:49.111" v="392" actId="14100"/>
          <ac:picMkLst>
            <pc:docMk/>
            <pc:sldMk cId="1032100364" sldId="256"/>
            <ac:picMk id="6" creationId="{ECEF52D9-58A7-FF85-412E-C5AA110AE123}"/>
          </ac:picMkLst>
        </pc:picChg>
      </pc:sldChg>
      <pc:sldChg chg="addSp delSp modSp mod">
        <pc:chgData name="Jaap Pronk" userId="adf432202d74d2d6" providerId="LiveId" clId="{39380567-4389-44F9-89D0-88474E3A5E50}" dt="2025-02-18T18:49:05.081" v="695" actId="1076"/>
        <pc:sldMkLst>
          <pc:docMk/>
          <pc:sldMk cId="999503501" sldId="258"/>
        </pc:sldMkLst>
        <pc:spChg chg="mod">
          <ac:chgData name="Jaap Pronk" userId="adf432202d74d2d6" providerId="LiveId" clId="{39380567-4389-44F9-89D0-88474E3A5E50}" dt="2025-02-18T18:22:50.278" v="622"/>
          <ac:spMkLst>
            <pc:docMk/>
            <pc:sldMk cId="999503501" sldId="258"/>
            <ac:spMk id="2" creationId="{0851B270-B5D5-1CF1-63D9-4F683C59FF6C}"/>
          </ac:spMkLst>
        </pc:spChg>
        <pc:spChg chg="add mod">
          <ac:chgData name="Jaap Pronk" userId="adf432202d74d2d6" providerId="LiveId" clId="{39380567-4389-44F9-89D0-88474E3A5E50}" dt="2025-02-18T18:49:05.081" v="695" actId="1076"/>
          <ac:spMkLst>
            <pc:docMk/>
            <pc:sldMk cId="999503501" sldId="258"/>
            <ac:spMk id="7" creationId="{BFCA5415-B1CC-6283-0BEA-A7BAA8C47667}"/>
          </ac:spMkLst>
        </pc:spChg>
        <pc:picChg chg="add mod">
          <ac:chgData name="Jaap Pronk" userId="adf432202d74d2d6" providerId="LiveId" clId="{39380567-4389-44F9-89D0-88474E3A5E50}" dt="2025-02-18T18:49:01.473" v="694" actId="1076"/>
          <ac:picMkLst>
            <pc:docMk/>
            <pc:sldMk cId="999503501" sldId="258"/>
            <ac:picMk id="3" creationId="{021EF919-71C5-9376-50F5-29F251A11E36}"/>
          </ac:picMkLst>
        </pc:picChg>
        <pc:picChg chg="add mod ord">
          <ac:chgData name="Jaap Pronk" userId="adf432202d74d2d6" providerId="LiveId" clId="{39380567-4389-44F9-89D0-88474E3A5E50}" dt="2025-02-16T15:58:20.922" v="5" actId="14100"/>
          <ac:picMkLst>
            <pc:docMk/>
            <pc:sldMk cId="999503501" sldId="258"/>
            <ac:picMk id="5" creationId="{014E7170-264A-AE91-AC1A-0C3724D02ECD}"/>
          </ac:picMkLst>
        </pc:picChg>
      </pc:sldChg>
      <pc:sldChg chg="modSp mod">
        <pc:chgData name="Jaap Pronk" userId="adf432202d74d2d6" providerId="LiveId" clId="{39380567-4389-44F9-89D0-88474E3A5E50}" dt="2025-02-18T18:23:14.461" v="632" actId="20577"/>
        <pc:sldMkLst>
          <pc:docMk/>
          <pc:sldMk cId="931425641" sldId="259"/>
        </pc:sldMkLst>
        <pc:spChg chg="mod">
          <ac:chgData name="Jaap Pronk" userId="adf432202d74d2d6" providerId="LiveId" clId="{39380567-4389-44F9-89D0-88474E3A5E50}" dt="2025-02-18T18:23:14.461" v="632" actId="20577"/>
          <ac:spMkLst>
            <pc:docMk/>
            <pc:sldMk cId="931425641" sldId="259"/>
            <ac:spMk id="2" creationId="{64951602-39DA-44B2-EB46-6FBAECD45267}"/>
          </ac:spMkLst>
        </pc:spChg>
      </pc:sldChg>
      <pc:sldChg chg="addSp delSp modSp del mod">
        <pc:chgData name="Jaap Pronk" userId="adf432202d74d2d6" providerId="LiveId" clId="{39380567-4389-44F9-89D0-88474E3A5E50}" dt="2025-02-20T18:33:52.270" v="1013" actId="47"/>
        <pc:sldMkLst>
          <pc:docMk/>
          <pc:sldMk cId="1024713935" sldId="260"/>
        </pc:sldMkLst>
        <pc:spChg chg="mod">
          <ac:chgData name="Jaap Pronk" userId="adf432202d74d2d6" providerId="LiveId" clId="{39380567-4389-44F9-89D0-88474E3A5E50}" dt="2025-02-20T18:33:01.675" v="1003" actId="21"/>
          <ac:spMkLst>
            <pc:docMk/>
            <pc:sldMk cId="1024713935" sldId="260"/>
            <ac:spMk id="2" creationId="{A36AFDE3-A4AF-7EC2-2B0F-0DA3B0E5B789}"/>
          </ac:spMkLst>
        </pc:spChg>
        <pc:spChg chg="mod">
          <ac:chgData name="Jaap Pronk" userId="adf432202d74d2d6" providerId="LiveId" clId="{39380567-4389-44F9-89D0-88474E3A5E50}" dt="2025-02-20T18:30:49.332" v="880" actId="6549"/>
          <ac:spMkLst>
            <pc:docMk/>
            <pc:sldMk cId="1024713935" sldId="260"/>
            <ac:spMk id="3" creationId="{63B4F3CF-2838-FAD9-83B1-6DF5A07569FA}"/>
          </ac:spMkLst>
        </pc:spChg>
        <pc:spChg chg="add del mod">
          <ac:chgData name="Jaap Pronk" userId="adf432202d74d2d6" providerId="LiveId" clId="{39380567-4389-44F9-89D0-88474E3A5E50}" dt="2025-02-20T18:33:13.687" v="1007"/>
          <ac:spMkLst>
            <pc:docMk/>
            <pc:sldMk cId="1024713935" sldId="260"/>
            <ac:spMk id="7" creationId="{14F09DE3-15ED-8699-2847-2B97B1A37F44}"/>
          </ac:spMkLst>
        </pc:spChg>
        <pc:picChg chg="add del mod">
          <ac:chgData name="Jaap Pronk" userId="adf432202d74d2d6" providerId="LiveId" clId="{39380567-4389-44F9-89D0-88474E3A5E50}" dt="2025-02-20T18:33:29.476" v="1010" actId="21"/>
          <ac:picMkLst>
            <pc:docMk/>
            <pc:sldMk cId="1024713935" sldId="260"/>
            <ac:picMk id="4" creationId="{3AC38D0B-85FB-B292-4CCB-B931A6D24123}"/>
          </ac:picMkLst>
        </pc:picChg>
      </pc:sldChg>
      <pc:sldChg chg="addSp modSp mod">
        <pc:chgData name="Jaap Pronk" userId="adf432202d74d2d6" providerId="LiveId" clId="{39380567-4389-44F9-89D0-88474E3A5E50}" dt="2025-02-18T18:49:28.737" v="699" actId="1076"/>
        <pc:sldMkLst>
          <pc:docMk/>
          <pc:sldMk cId="3524094820" sldId="261"/>
        </pc:sldMkLst>
        <pc:spChg chg="mod">
          <ac:chgData name="Jaap Pronk" userId="adf432202d74d2d6" providerId="LiveId" clId="{39380567-4389-44F9-89D0-88474E3A5E50}" dt="2025-02-18T18:23:22.074" v="645" actId="20577"/>
          <ac:spMkLst>
            <pc:docMk/>
            <pc:sldMk cId="3524094820" sldId="261"/>
            <ac:spMk id="2" creationId="{9D39D58E-043F-66EF-8AB5-ADAFA2270195}"/>
          </ac:spMkLst>
        </pc:spChg>
        <pc:spChg chg="mod">
          <ac:chgData name="Jaap Pronk" userId="adf432202d74d2d6" providerId="LiveId" clId="{39380567-4389-44F9-89D0-88474E3A5E50}" dt="2025-02-18T18:46:26.012" v="674" actId="21"/>
          <ac:spMkLst>
            <pc:docMk/>
            <pc:sldMk cId="3524094820" sldId="261"/>
            <ac:spMk id="3" creationId="{EE5FA177-3C64-57A1-4B47-424CB882012C}"/>
          </ac:spMkLst>
        </pc:spChg>
        <pc:picChg chg="add mod">
          <ac:chgData name="Jaap Pronk" userId="adf432202d74d2d6" providerId="LiveId" clId="{39380567-4389-44F9-89D0-88474E3A5E50}" dt="2025-02-18T18:49:28.737" v="699" actId="1076"/>
          <ac:picMkLst>
            <pc:docMk/>
            <pc:sldMk cId="3524094820" sldId="261"/>
            <ac:picMk id="4" creationId="{A7F823A5-1DA7-30F1-720E-4150C07DA864}"/>
          </ac:picMkLst>
        </pc:picChg>
      </pc:sldChg>
      <pc:sldChg chg="addSp delSp modSp mod">
        <pc:chgData name="Jaap Pronk" userId="adf432202d74d2d6" providerId="LiveId" clId="{39380567-4389-44F9-89D0-88474E3A5E50}" dt="2025-02-18T18:23:34.417" v="663" actId="6549"/>
        <pc:sldMkLst>
          <pc:docMk/>
          <pc:sldMk cId="3155897539" sldId="262"/>
        </pc:sldMkLst>
        <pc:spChg chg="mod">
          <ac:chgData name="Jaap Pronk" userId="adf432202d74d2d6" providerId="LiveId" clId="{39380567-4389-44F9-89D0-88474E3A5E50}" dt="2025-02-18T18:23:34.417" v="663" actId="6549"/>
          <ac:spMkLst>
            <pc:docMk/>
            <pc:sldMk cId="3155897539" sldId="262"/>
            <ac:spMk id="2" creationId="{3CB74BA0-09DB-48C9-0EAD-1DD15EF7850B}"/>
          </ac:spMkLst>
        </pc:spChg>
        <pc:picChg chg="add mod">
          <ac:chgData name="Jaap Pronk" userId="adf432202d74d2d6" providerId="LiveId" clId="{39380567-4389-44F9-89D0-88474E3A5E50}" dt="2025-02-16T16:06:39.129" v="208" actId="14100"/>
          <ac:picMkLst>
            <pc:docMk/>
            <pc:sldMk cId="3155897539" sldId="262"/>
            <ac:picMk id="4" creationId="{F3B68997-3F15-8C91-204A-7BDFE3BB9271}"/>
          </ac:picMkLst>
        </pc:picChg>
        <pc:picChg chg="add mod">
          <ac:chgData name="Jaap Pronk" userId="adf432202d74d2d6" providerId="LiveId" clId="{39380567-4389-44F9-89D0-88474E3A5E50}" dt="2025-02-16T16:06:35.514" v="207" actId="14100"/>
          <ac:picMkLst>
            <pc:docMk/>
            <pc:sldMk cId="3155897539" sldId="262"/>
            <ac:picMk id="5" creationId="{DB703938-4BA5-D08A-BA93-550D72D171BD}"/>
          </ac:picMkLst>
        </pc:picChg>
      </pc:sldChg>
      <pc:sldChg chg="addSp modSp mod">
        <pc:chgData name="Jaap Pronk" userId="adf432202d74d2d6" providerId="LiveId" clId="{39380567-4389-44F9-89D0-88474E3A5E50}" dt="2025-02-18T18:43:57.233" v="670" actId="1076"/>
        <pc:sldMkLst>
          <pc:docMk/>
          <pc:sldMk cId="1872861230" sldId="263"/>
        </pc:sldMkLst>
        <pc:spChg chg="mod">
          <ac:chgData name="Jaap Pronk" userId="adf432202d74d2d6" providerId="LiveId" clId="{39380567-4389-44F9-89D0-88474E3A5E50}" dt="2025-02-18T18:22:54.166" v="623"/>
          <ac:spMkLst>
            <pc:docMk/>
            <pc:sldMk cId="1872861230" sldId="263"/>
            <ac:spMk id="2" creationId="{B96A70D3-E0FD-8C9C-AFF1-B5FF8FA9ED80}"/>
          </ac:spMkLst>
        </pc:spChg>
        <pc:spChg chg="mod">
          <ac:chgData name="Jaap Pronk" userId="adf432202d74d2d6" providerId="LiveId" clId="{39380567-4389-44F9-89D0-88474E3A5E50}" dt="2025-02-18T18:43:55.001" v="669" actId="1076"/>
          <ac:spMkLst>
            <pc:docMk/>
            <pc:sldMk cId="1872861230" sldId="263"/>
            <ac:spMk id="3" creationId="{C5BBBD33-9981-B114-651C-13E612C48FF3}"/>
          </ac:spMkLst>
        </pc:spChg>
        <pc:picChg chg="add mod">
          <ac:chgData name="Jaap Pronk" userId="adf432202d74d2d6" providerId="LiveId" clId="{39380567-4389-44F9-89D0-88474E3A5E50}" dt="2025-02-18T18:43:57.233" v="670" actId="1076"/>
          <ac:picMkLst>
            <pc:docMk/>
            <pc:sldMk cId="1872861230" sldId="263"/>
            <ac:picMk id="4" creationId="{6E8D9F0E-AC3C-4D09-7D89-76AD0C6C860B}"/>
          </ac:picMkLst>
        </pc:picChg>
      </pc:sldChg>
      <pc:sldChg chg="addSp delSp modSp del mod">
        <pc:chgData name="Jaap Pronk" userId="adf432202d74d2d6" providerId="LiveId" clId="{39380567-4389-44F9-89D0-88474E3A5E50}" dt="2025-02-18T18:48:08.294" v="691" actId="2696"/>
        <pc:sldMkLst>
          <pc:docMk/>
          <pc:sldMk cId="649398733" sldId="264"/>
        </pc:sldMkLst>
      </pc:sldChg>
      <pc:sldChg chg="addSp delSp modSp del mod">
        <pc:chgData name="Jaap Pronk" userId="adf432202d74d2d6" providerId="LiveId" clId="{39380567-4389-44F9-89D0-88474E3A5E50}" dt="2025-02-18T18:49:32.359" v="700" actId="2696"/>
        <pc:sldMkLst>
          <pc:docMk/>
          <pc:sldMk cId="4006817363" sldId="265"/>
        </pc:sldMkLst>
      </pc:sldChg>
      <pc:sldChg chg="addSp delSp modSp mod">
        <pc:chgData name="Jaap Pronk" userId="adf432202d74d2d6" providerId="LiveId" clId="{39380567-4389-44F9-89D0-88474E3A5E50}" dt="2025-02-20T18:36:34.555" v="1120" actId="20577"/>
        <pc:sldMkLst>
          <pc:docMk/>
          <pc:sldMk cId="2146383899" sldId="266"/>
        </pc:sldMkLst>
        <pc:spChg chg="add mod">
          <ac:chgData name="Jaap Pronk" userId="adf432202d74d2d6" providerId="LiveId" clId="{39380567-4389-44F9-89D0-88474E3A5E50}" dt="2025-02-20T18:36:34.555" v="1120" actId="20577"/>
          <ac:spMkLst>
            <pc:docMk/>
            <pc:sldMk cId="2146383899" sldId="266"/>
            <ac:spMk id="6" creationId="{445CBB40-F796-73F1-91B7-04695BD4108E}"/>
          </ac:spMkLst>
        </pc:spChg>
        <pc:spChg chg="add del mod">
          <ac:chgData name="Jaap Pronk" userId="adf432202d74d2d6" providerId="LiveId" clId="{39380567-4389-44F9-89D0-88474E3A5E50}" dt="2025-02-20T18:35:43.034" v="1099"/>
          <ac:spMkLst>
            <pc:docMk/>
            <pc:sldMk cId="2146383899" sldId="266"/>
            <ac:spMk id="7" creationId="{EF02956B-D2F6-B989-D02B-23E4FB0C1385}"/>
          </ac:spMkLst>
        </pc:spChg>
        <pc:picChg chg="add mod">
          <ac:chgData name="Jaap Pronk" userId="adf432202d74d2d6" providerId="LiveId" clId="{39380567-4389-44F9-89D0-88474E3A5E50}" dt="2025-02-20T18:36:10.624" v="1108" actId="1076"/>
          <ac:picMkLst>
            <pc:docMk/>
            <pc:sldMk cId="2146383899" sldId="266"/>
            <ac:picMk id="3" creationId="{A726D2E8-12ED-00C2-F2C5-3AD0F1BC907A}"/>
          </ac:picMkLst>
        </pc:picChg>
        <pc:picChg chg="add mod">
          <ac:chgData name="Jaap Pronk" userId="adf432202d74d2d6" providerId="LiveId" clId="{39380567-4389-44F9-89D0-88474E3A5E50}" dt="2025-02-20T18:36:12.065" v="1109" actId="1076"/>
          <ac:picMkLst>
            <pc:docMk/>
            <pc:sldMk cId="2146383899" sldId="266"/>
            <ac:picMk id="5" creationId="{021D4BE7-BCAE-B161-D0B0-F7988A78671B}"/>
          </ac:picMkLst>
        </pc:picChg>
      </pc:sldChg>
      <pc:sldChg chg="addSp delSp modSp new mod">
        <pc:chgData name="Jaap Pronk" userId="adf432202d74d2d6" providerId="LiveId" clId="{39380567-4389-44F9-89D0-88474E3A5E50}" dt="2025-02-18T18:47:34.786" v="685" actId="1076"/>
        <pc:sldMkLst>
          <pc:docMk/>
          <pc:sldMk cId="3840522169" sldId="267"/>
        </pc:sldMkLst>
        <pc:spChg chg="mod">
          <ac:chgData name="Jaap Pronk" userId="adf432202d74d2d6" providerId="LiveId" clId="{39380567-4389-44F9-89D0-88474E3A5E50}" dt="2025-02-18T18:15:39.550" v="480" actId="20577"/>
          <ac:spMkLst>
            <pc:docMk/>
            <pc:sldMk cId="3840522169" sldId="267"/>
            <ac:spMk id="2" creationId="{395246B7-82BD-50C9-7DE0-4D021005ABC8}"/>
          </ac:spMkLst>
        </pc:spChg>
        <pc:spChg chg="add mod">
          <ac:chgData name="Jaap Pronk" userId="adf432202d74d2d6" providerId="LiveId" clId="{39380567-4389-44F9-89D0-88474E3A5E50}" dt="2025-02-18T18:22:32.983" v="621" actId="20577"/>
          <ac:spMkLst>
            <pc:docMk/>
            <pc:sldMk cId="3840522169" sldId="267"/>
            <ac:spMk id="8" creationId="{6F0B8B41-9BEC-7014-DBE7-5915B056B4C2}"/>
          </ac:spMkLst>
        </pc:spChg>
        <pc:picChg chg="add mod">
          <ac:chgData name="Jaap Pronk" userId="adf432202d74d2d6" providerId="LiveId" clId="{39380567-4389-44F9-89D0-88474E3A5E50}" dt="2025-02-18T18:20:03.868" v="483" actId="1076"/>
          <ac:picMkLst>
            <pc:docMk/>
            <pc:sldMk cId="3840522169" sldId="267"/>
            <ac:picMk id="4" creationId="{42966819-C1A3-FB38-7B9D-1C6BCEEB3822}"/>
          </ac:picMkLst>
        </pc:picChg>
        <pc:picChg chg="add mod">
          <ac:chgData name="Jaap Pronk" userId="adf432202d74d2d6" providerId="LiveId" clId="{39380567-4389-44F9-89D0-88474E3A5E50}" dt="2025-02-18T18:47:34.786" v="685" actId="1076"/>
          <ac:picMkLst>
            <pc:docMk/>
            <pc:sldMk cId="3840522169" sldId="267"/>
            <ac:picMk id="9" creationId="{5BDC1F62-9629-C155-294A-AE177E9785EA}"/>
          </ac:picMkLst>
        </pc:picChg>
      </pc:sldChg>
      <pc:sldChg chg="addSp modSp new mod">
        <pc:chgData name="Jaap Pronk" userId="adf432202d74d2d6" providerId="LiveId" clId="{39380567-4389-44F9-89D0-88474E3A5E50}" dt="2025-02-20T18:35:47.449" v="1102"/>
        <pc:sldMkLst>
          <pc:docMk/>
          <pc:sldMk cId="3055260741" sldId="268"/>
        </pc:sldMkLst>
        <pc:spChg chg="mod">
          <ac:chgData name="Jaap Pronk" userId="adf432202d74d2d6" providerId="LiveId" clId="{39380567-4389-44F9-89D0-88474E3A5E50}" dt="2025-02-20T18:33:04.556" v="1004"/>
          <ac:spMkLst>
            <pc:docMk/>
            <pc:sldMk cId="3055260741" sldId="268"/>
            <ac:spMk id="2" creationId="{ED2433C1-A989-0BEE-9EA4-A34BF01438B6}"/>
          </ac:spMkLst>
        </pc:spChg>
        <pc:spChg chg="add mod">
          <ac:chgData name="Jaap Pronk" userId="adf432202d74d2d6" providerId="LiveId" clId="{39380567-4389-44F9-89D0-88474E3A5E50}" dt="2025-02-20T18:35:47.449" v="1102"/>
          <ac:spMkLst>
            <pc:docMk/>
            <pc:sldMk cId="3055260741" sldId="268"/>
            <ac:spMk id="4" creationId="{2045D1EA-A8DD-F3CA-7C85-AE59526B5658}"/>
          </ac:spMkLst>
        </pc:spChg>
        <pc:picChg chg="add mod">
          <ac:chgData name="Jaap Pronk" userId="adf432202d74d2d6" providerId="LiveId" clId="{39380567-4389-44F9-89D0-88474E3A5E50}" dt="2025-02-20T18:33:40.643" v="1012" actId="1076"/>
          <ac:picMkLst>
            <pc:docMk/>
            <pc:sldMk cId="3055260741" sldId="268"/>
            <ac:picMk id="5" creationId="{C5BE5B71-FAED-3C3E-4A26-1D954C299F3A}"/>
          </ac:picMkLst>
        </pc:picChg>
      </pc:sldChg>
      <pc:sldChg chg="addSp delSp modSp new del mod">
        <pc:chgData name="Jaap Pronk" userId="adf432202d74d2d6" providerId="LiveId" clId="{39380567-4389-44F9-89D0-88474E3A5E50}" dt="2025-02-20T18:36:42.836" v="1121" actId="47"/>
        <pc:sldMkLst>
          <pc:docMk/>
          <pc:sldMk cId="2293027696" sldId="269"/>
        </pc:sldMkLst>
        <pc:spChg chg="add del mod">
          <ac:chgData name="Jaap Pronk" userId="adf432202d74d2d6" providerId="LiveId" clId="{39380567-4389-44F9-89D0-88474E3A5E50}" dt="2025-02-20T18:36:03.065" v="1105"/>
          <ac:spMkLst>
            <pc:docMk/>
            <pc:sldMk cId="2293027696" sldId="269"/>
            <ac:spMk id="4" creationId="{9F7CEFE8-195D-AD64-39EE-91A4C619A4E9}"/>
          </ac:spMkLst>
        </pc:spChg>
      </pc:sldChg>
      <pc:sldChg chg="addSp modSp new del mod modAnim">
        <pc:chgData name="Jaap Pronk" userId="adf432202d74d2d6" providerId="LiveId" clId="{39380567-4389-44F9-89D0-88474E3A5E50}" dt="2025-02-21T10:04:23.540" v="1126" actId="2696"/>
        <pc:sldMkLst>
          <pc:docMk/>
          <pc:sldMk cId="3317595712" sldId="269"/>
        </pc:sldMkLst>
        <pc:picChg chg="add mod">
          <ac:chgData name="Jaap Pronk" userId="adf432202d74d2d6" providerId="LiveId" clId="{39380567-4389-44F9-89D0-88474E3A5E50}" dt="2025-02-20T18:37:15.753" v="1125" actId="1076"/>
          <ac:picMkLst>
            <pc:docMk/>
            <pc:sldMk cId="3317595712" sldId="269"/>
            <ac:picMk id="2" creationId="{5D0E02FA-B073-97EF-F5DE-34F1A281ACD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4CE677-C9FF-3C2A-2E26-9AD1A12D71E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4C95265-6705-419C-F61E-662908EB1C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200AB0B-83E5-BDA8-87F6-FA073F8AC646}"/>
              </a:ext>
            </a:extLst>
          </p:cNvPr>
          <p:cNvSpPr>
            <a:spLocks noGrp="1"/>
          </p:cNvSpPr>
          <p:nvPr>
            <p:ph type="dt" sz="half" idx="10"/>
          </p:nvPr>
        </p:nvSpPr>
        <p:spPr/>
        <p:txBody>
          <a:bodyPr/>
          <a:lstStyle/>
          <a:p>
            <a:fld id="{8A17ED08-80E3-4CF1-A0F2-BD3AF8D8703F}" type="datetimeFigureOut">
              <a:rPr lang="nl-NL" smtClean="0"/>
              <a:t>21-2-2025</a:t>
            </a:fld>
            <a:endParaRPr lang="nl-NL"/>
          </a:p>
        </p:txBody>
      </p:sp>
      <p:sp>
        <p:nvSpPr>
          <p:cNvPr id="5" name="Tijdelijke aanduiding voor voettekst 4">
            <a:extLst>
              <a:ext uri="{FF2B5EF4-FFF2-40B4-BE49-F238E27FC236}">
                <a16:creationId xmlns:a16="http://schemas.microsoft.com/office/drawing/2014/main" id="{AC85D2D6-DA87-AB17-ABF9-A2FDD3887F2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DEF455A-DA29-E6DA-945B-BF7E65C2CBEE}"/>
              </a:ext>
            </a:extLst>
          </p:cNvPr>
          <p:cNvSpPr>
            <a:spLocks noGrp="1"/>
          </p:cNvSpPr>
          <p:nvPr>
            <p:ph type="sldNum" sz="quarter" idx="12"/>
          </p:nvPr>
        </p:nvSpPr>
        <p:spPr/>
        <p:txBody>
          <a:bodyPr/>
          <a:lstStyle/>
          <a:p>
            <a:fld id="{EA3EB6BB-8AD3-4C59-9513-C79BA8EBD65C}" type="slidenum">
              <a:rPr lang="nl-NL" smtClean="0"/>
              <a:t>‹nr.›</a:t>
            </a:fld>
            <a:endParaRPr lang="nl-NL"/>
          </a:p>
        </p:txBody>
      </p:sp>
    </p:spTree>
    <p:extLst>
      <p:ext uri="{BB962C8B-B14F-4D97-AF65-F5344CB8AC3E}">
        <p14:creationId xmlns:p14="http://schemas.microsoft.com/office/powerpoint/2010/main" val="2291343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1571E-59F6-1DCD-C782-29BFE74F213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BD5B97D-3F60-74D5-00F2-E19854BA796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CE30D4-9DAD-9C99-CCB9-CAB5DA53B616}"/>
              </a:ext>
            </a:extLst>
          </p:cNvPr>
          <p:cNvSpPr>
            <a:spLocks noGrp="1"/>
          </p:cNvSpPr>
          <p:nvPr>
            <p:ph type="dt" sz="half" idx="10"/>
          </p:nvPr>
        </p:nvSpPr>
        <p:spPr/>
        <p:txBody>
          <a:bodyPr/>
          <a:lstStyle/>
          <a:p>
            <a:fld id="{8A17ED08-80E3-4CF1-A0F2-BD3AF8D8703F}" type="datetimeFigureOut">
              <a:rPr lang="nl-NL" smtClean="0"/>
              <a:t>21-2-2025</a:t>
            </a:fld>
            <a:endParaRPr lang="nl-NL"/>
          </a:p>
        </p:txBody>
      </p:sp>
      <p:sp>
        <p:nvSpPr>
          <p:cNvPr id="5" name="Tijdelijke aanduiding voor voettekst 4">
            <a:extLst>
              <a:ext uri="{FF2B5EF4-FFF2-40B4-BE49-F238E27FC236}">
                <a16:creationId xmlns:a16="http://schemas.microsoft.com/office/drawing/2014/main" id="{3E0A4E35-9C21-82EE-5320-CF099A7E93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250488-19C5-AB28-5E51-85A83C3A6DA6}"/>
              </a:ext>
            </a:extLst>
          </p:cNvPr>
          <p:cNvSpPr>
            <a:spLocks noGrp="1"/>
          </p:cNvSpPr>
          <p:nvPr>
            <p:ph type="sldNum" sz="quarter" idx="12"/>
          </p:nvPr>
        </p:nvSpPr>
        <p:spPr/>
        <p:txBody>
          <a:bodyPr/>
          <a:lstStyle/>
          <a:p>
            <a:fld id="{EA3EB6BB-8AD3-4C59-9513-C79BA8EBD65C}" type="slidenum">
              <a:rPr lang="nl-NL" smtClean="0"/>
              <a:t>‹nr.›</a:t>
            </a:fld>
            <a:endParaRPr lang="nl-NL"/>
          </a:p>
        </p:txBody>
      </p:sp>
    </p:spTree>
    <p:extLst>
      <p:ext uri="{BB962C8B-B14F-4D97-AF65-F5344CB8AC3E}">
        <p14:creationId xmlns:p14="http://schemas.microsoft.com/office/powerpoint/2010/main" val="1986803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F240CB1-23C8-7F03-01FA-31428AC0329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4B6E692-FDE2-8B83-6F01-D4AA9A462FA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8E0A326-2618-F248-418C-AD64F3F73184}"/>
              </a:ext>
            </a:extLst>
          </p:cNvPr>
          <p:cNvSpPr>
            <a:spLocks noGrp="1"/>
          </p:cNvSpPr>
          <p:nvPr>
            <p:ph type="dt" sz="half" idx="10"/>
          </p:nvPr>
        </p:nvSpPr>
        <p:spPr/>
        <p:txBody>
          <a:bodyPr/>
          <a:lstStyle/>
          <a:p>
            <a:fld id="{8A17ED08-80E3-4CF1-A0F2-BD3AF8D8703F}" type="datetimeFigureOut">
              <a:rPr lang="nl-NL" smtClean="0"/>
              <a:t>21-2-2025</a:t>
            </a:fld>
            <a:endParaRPr lang="nl-NL"/>
          </a:p>
        </p:txBody>
      </p:sp>
      <p:sp>
        <p:nvSpPr>
          <p:cNvPr id="5" name="Tijdelijke aanduiding voor voettekst 4">
            <a:extLst>
              <a:ext uri="{FF2B5EF4-FFF2-40B4-BE49-F238E27FC236}">
                <a16:creationId xmlns:a16="http://schemas.microsoft.com/office/drawing/2014/main" id="{7D80AA1F-D1B9-472E-10D3-46F2133FE55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1F651DD-29D7-73BC-ABD4-1DA8C1BD4E3F}"/>
              </a:ext>
            </a:extLst>
          </p:cNvPr>
          <p:cNvSpPr>
            <a:spLocks noGrp="1"/>
          </p:cNvSpPr>
          <p:nvPr>
            <p:ph type="sldNum" sz="quarter" idx="12"/>
          </p:nvPr>
        </p:nvSpPr>
        <p:spPr/>
        <p:txBody>
          <a:bodyPr/>
          <a:lstStyle/>
          <a:p>
            <a:fld id="{EA3EB6BB-8AD3-4C59-9513-C79BA8EBD65C}" type="slidenum">
              <a:rPr lang="nl-NL" smtClean="0"/>
              <a:t>‹nr.›</a:t>
            </a:fld>
            <a:endParaRPr lang="nl-NL"/>
          </a:p>
        </p:txBody>
      </p:sp>
    </p:spTree>
    <p:extLst>
      <p:ext uri="{BB962C8B-B14F-4D97-AF65-F5344CB8AC3E}">
        <p14:creationId xmlns:p14="http://schemas.microsoft.com/office/powerpoint/2010/main" val="944035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A4B5F-AA70-A444-0CC1-5E4E5475BC7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4ECF188-8180-2375-F2AB-69F11DCBA95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26F7E93-6F05-EC0E-8922-E2D5647DDED1}"/>
              </a:ext>
            </a:extLst>
          </p:cNvPr>
          <p:cNvSpPr>
            <a:spLocks noGrp="1"/>
          </p:cNvSpPr>
          <p:nvPr>
            <p:ph type="dt" sz="half" idx="10"/>
          </p:nvPr>
        </p:nvSpPr>
        <p:spPr/>
        <p:txBody>
          <a:bodyPr/>
          <a:lstStyle/>
          <a:p>
            <a:fld id="{8A17ED08-80E3-4CF1-A0F2-BD3AF8D8703F}" type="datetimeFigureOut">
              <a:rPr lang="nl-NL" smtClean="0"/>
              <a:t>21-2-2025</a:t>
            </a:fld>
            <a:endParaRPr lang="nl-NL"/>
          </a:p>
        </p:txBody>
      </p:sp>
      <p:sp>
        <p:nvSpPr>
          <p:cNvPr id="5" name="Tijdelijke aanduiding voor voettekst 4">
            <a:extLst>
              <a:ext uri="{FF2B5EF4-FFF2-40B4-BE49-F238E27FC236}">
                <a16:creationId xmlns:a16="http://schemas.microsoft.com/office/drawing/2014/main" id="{C7F5DC72-1ADC-B8BE-0DA8-9365FA0CE48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A8781D9-0AC9-232C-BC8A-3572198F43D9}"/>
              </a:ext>
            </a:extLst>
          </p:cNvPr>
          <p:cNvSpPr>
            <a:spLocks noGrp="1"/>
          </p:cNvSpPr>
          <p:nvPr>
            <p:ph type="sldNum" sz="quarter" idx="12"/>
          </p:nvPr>
        </p:nvSpPr>
        <p:spPr/>
        <p:txBody>
          <a:bodyPr/>
          <a:lstStyle/>
          <a:p>
            <a:fld id="{EA3EB6BB-8AD3-4C59-9513-C79BA8EBD65C}" type="slidenum">
              <a:rPr lang="nl-NL" smtClean="0"/>
              <a:t>‹nr.›</a:t>
            </a:fld>
            <a:endParaRPr lang="nl-NL"/>
          </a:p>
        </p:txBody>
      </p:sp>
    </p:spTree>
    <p:extLst>
      <p:ext uri="{BB962C8B-B14F-4D97-AF65-F5344CB8AC3E}">
        <p14:creationId xmlns:p14="http://schemas.microsoft.com/office/powerpoint/2010/main" val="1264135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CF62F-AD01-BA6F-A03A-1D2209BAB3D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FA0D680-C8FE-52F3-5911-9456CD8913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3A66B17-3DC1-91B4-F11E-AD0F6A7E44FE}"/>
              </a:ext>
            </a:extLst>
          </p:cNvPr>
          <p:cNvSpPr>
            <a:spLocks noGrp="1"/>
          </p:cNvSpPr>
          <p:nvPr>
            <p:ph type="dt" sz="half" idx="10"/>
          </p:nvPr>
        </p:nvSpPr>
        <p:spPr/>
        <p:txBody>
          <a:bodyPr/>
          <a:lstStyle/>
          <a:p>
            <a:fld id="{8A17ED08-80E3-4CF1-A0F2-BD3AF8D8703F}" type="datetimeFigureOut">
              <a:rPr lang="nl-NL" smtClean="0"/>
              <a:t>21-2-2025</a:t>
            </a:fld>
            <a:endParaRPr lang="nl-NL"/>
          </a:p>
        </p:txBody>
      </p:sp>
      <p:sp>
        <p:nvSpPr>
          <p:cNvPr id="5" name="Tijdelijke aanduiding voor voettekst 4">
            <a:extLst>
              <a:ext uri="{FF2B5EF4-FFF2-40B4-BE49-F238E27FC236}">
                <a16:creationId xmlns:a16="http://schemas.microsoft.com/office/drawing/2014/main" id="{713B8622-DA6D-54B1-FC75-BBD87DF6380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0E2E60-DFE0-3F2D-A7BC-BC47D6F37864}"/>
              </a:ext>
            </a:extLst>
          </p:cNvPr>
          <p:cNvSpPr>
            <a:spLocks noGrp="1"/>
          </p:cNvSpPr>
          <p:nvPr>
            <p:ph type="sldNum" sz="quarter" idx="12"/>
          </p:nvPr>
        </p:nvSpPr>
        <p:spPr/>
        <p:txBody>
          <a:bodyPr/>
          <a:lstStyle/>
          <a:p>
            <a:fld id="{EA3EB6BB-8AD3-4C59-9513-C79BA8EBD65C}" type="slidenum">
              <a:rPr lang="nl-NL" smtClean="0"/>
              <a:t>‹nr.›</a:t>
            </a:fld>
            <a:endParaRPr lang="nl-NL"/>
          </a:p>
        </p:txBody>
      </p:sp>
    </p:spTree>
    <p:extLst>
      <p:ext uri="{BB962C8B-B14F-4D97-AF65-F5344CB8AC3E}">
        <p14:creationId xmlns:p14="http://schemas.microsoft.com/office/powerpoint/2010/main" val="195015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743B03-3A69-0CBD-AA6D-E8B0FBDBCC0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F1579BD-007A-2FE4-0626-A6B01CC0111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9391E88-4310-467D-D4DC-50B228F1FC9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0D444A1-5423-BAEF-B807-F335068D92AF}"/>
              </a:ext>
            </a:extLst>
          </p:cNvPr>
          <p:cNvSpPr>
            <a:spLocks noGrp="1"/>
          </p:cNvSpPr>
          <p:nvPr>
            <p:ph type="dt" sz="half" idx="10"/>
          </p:nvPr>
        </p:nvSpPr>
        <p:spPr/>
        <p:txBody>
          <a:bodyPr/>
          <a:lstStyle/>
          <a:p>
            <a:fld id="{8A17ED08-80E3-4CF1-A0F2-BD3AF8D8703F}" type="datetimeFigureOut">
              <a:rPr lang="nl-NL" smtClean="0"/>
              <a:t>21-2-2025</a:t>
            </a:fld>
            <a:endParaRPr lang="nl-NL"/>
          </a:p>
        </p:txBody>
      </p:sp>
      <p:sp>
        <p:nvSpPr>
          <p:cNvPr id="6" name="Tijdelijke aanduiding voor voettekst 5">
            <a:extLst>
              <a:ext uri="{FF2B5EF4-FFF2-40B4-BE49-F238E27FC236}">
                <a16:creationId xmlns:a16="http://schemas.microsoft.com/office/drawing/2014/main" id="{FEF7BCCC-FF85-D306-6DC9-96F7DC01F6E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F612015-89D5-F969-485F-D0598BEF213B}"/>
              </a:ext>
            </a:extLst>
          </p:cNvPr>
          <p:cNvSpPr>
            <a:spLocks noGrp="1"/>
          </p:cNvSpPr>
          <p:nvPr>
            <p:ph type="sldNum" sz="quarter" idx="12"/>
          </p:nvPr>
        </p:nvSpPr>
        <p:spPr/>
        <p:txBody>
          <a:bodyPr/>
          <a:lstStyle/>
          <a:p>
            <a:fld id="{EA3EB6BB-8AD3-4C59-9513-C79BA8EBD65C}" type="slidenum">
              <a:rPr lang="nl-NL" smtClean="0"/>
              <a:t>‹nr.›</a:t>
            </a:fld>
            <a:endParaRPr lang="nl-NL"/>
          </a:p>
        </p:txBody>
      </p:sp>
    </p:spTree>
    <p:extLst>
      <p:ext uri="{BB962C8B-B14F-4D97-AF65-F5344CB8AC3E}">
        <p14:creationId xmlns:p14="http://schemas.microsoft.com/office/powerpoint/2010/main" val="3323642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4023BA-07EF-1E5C-668F-7BCF80754CF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6C59C14-6BC2-1F13-7E4D-D5C667855D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B06B30F-DD54-FE12-6027-D3C65EE3148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10D04AB-2CE9-3D9B-477D-3992F43AA7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8AEBC4D-A36A-D1BE-1C14-6D23EC85573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FFB49DC-15DB-FFFD-5180-401053FE9B52}"/>
              </a:ext>
            </a:extLst>
          </p:cNvPr>
          <p:cNvSpPr>
            <a:spLocks noGrp="1"/>
          </p:cNvSpPr>
          <p:nvPr>
            <p:ph type="dt" sz="half" idx="10"/>
          </p:nvPr>
        </p:nvSpPr>
        <p:spPr/>
        <p:txBody>
          <a:bodyPr/>
          <a:lstStyle/>
          <a:p>
            <a:fld id="{8A17ED08-80E3-4CF1-A0F2-BD3AF8D8703F}" type="datetimeFigureOut">
              <a:rPr lang="nl-NL" smtClean="0"/>
              <a:t>21-2-2025</a:t>
            </a:fld>
            <a:endParaRPr lang="nl-NL"/>
          </a:p>
        </p:txBody>
      </p:sp>
      <p:sp>
        <p:nvSpPr>
          <p:cNvPr id="8" name="Tijdelijke aanduiding voor voettekst 7">
            <a:extLst>
              <a:ext uri="{FF2B5EF4-FFF2-40B4-BE49-F238E27FC236}">
                <a16:creationId xmlns:a16="http://schemas.microsoft.com/office/drawing/2014/main" id="{BD9ADCB9-BFD9-8BCA-E2FC-354C2A5B4C9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DE9A126-CD5E-F344-C567-56463B167531}"/>
              </a:ext>
            </a:extLst>
          </p:cNvPr>
          <p:cNvSpPr>
            <a:spLocks noGrp="1"/>
          </p:cNvSpPr>
          <p:nvPr>
            <p:ph type="sldNum" sz="quarter" idx="12"/>
          </p:nvPr>
        </p:nvSpPr>
        <p:spPr/>
        <p:txBody>
          <a:bodyPr/>
          <a:lstStyle/>
          <a:p>
            <a:fld id="{EA3EB6BB-8AD3-4C59-9513-C79BA8EBD65C}" type="slidenum">
              <a:rPr lang="nl-NL" smtClean="0"/>
              <a:t>‹nr.›</a:t>
            </a:fld>
            <a:endParaRPr lang="nl-NL"/>
          </a:p>
        </p:txBody>
      </p:sp>
    </p:spTree>
    <p:extLst>
      <p:ext uri="{BB962C8B-B14F-4D97-AF65-F5344CB8AC3E}">
        <p14:creationId xmlns:p14="http://schemas.microsoft.com/office/powerpoint/2010/main" val="472237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588615-A25C-F69F-8220-8FF8BD1322F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13836BA-9711-1FFB-51E3-CBEC4A903FB5}"/>
              </a:ext>
            </a:extLst>
          </p:cNvPr>
          <p:cNvSpPr>
            <a:spLocks noGrp="1"/>
          </p:cNvSpPr>
          <p:nvPr>
            <p:ph type="dt" sz="half" idx="10"/>
          </p:nvPr>
        </p:nvSpPr>
        <p:spPr/>
        <p:txBody>
          <a:bodyPr/>
          <a:lstStyle/>
          <a:p>
            <a:fld id="{8A17ED08-80E3-4CF1-A0F2-BD3AF8D8703F}" type="datetimeFigureOut">
              <a:rPr lang="nl-NL" smtClean="0"/>
              <a:t>21-2-2025</a:t>
            </a:fld>
            <a:endParaRPr lang="nl-NL"/>
          </a:p>
        </p:txBody>
      </p:sp>
      <p:sp>
        <p:nvSpPr>
          <p:cNvPr id="4" name="Tijdelijke aanduiding voor voettekst 3">
            <a:extLst>
              <a:ext uri="{FF2B5EF4-FFF2-40B4-BE49-F238E27FC236}">
                <a16:creationId xmlns:a16="http://schemas.microsoft.com/office/drawing/2014/main" id="{E5F31A2D-6FDC-D6F7-64B2-9C2002365AB0}"/>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E55FF86-70C3-F5A3-8E96-2C87EA49F77A}"/>
              </a:ext>
            </a:extLst>
          </p:cNvPr>
          <p:cNvSpPr>
            <a:spLocks noGrp="1"/>
          </p:cNvSpPr>
          <p:nvPr>
            <p:ph type="sldNum" sz="quarter" idx="12"/>
          </p:nvPr>
        </p:nvSpPr>
        <p:spPr/>
        <p:txBody>
          <a:bodyPr/>
          <a:lstStyle/>
          <a:p>
            <a:fld id="{EA3EB6BB-8AD3-4C59-9513-C79BA8EBD65C}" type="slidenum">
              <a:rPr lang="nl-NL" smtClean="0"/>
              <a:t>‹nr.›</a:t>
            </a:fld>
            <a:endParaRPr lang="nl-NL"/>
          </a:p>
        </p:txBody>
      </p:sp>
    </p:spTree>
    <p:extLst>
      <p:ext uri="{BB962C8B-B14F-4D97-AF65-F5344CB8AC3E}">
        <p14:creationId xmlns:p14="http://schemas.microsoft.com/office/powerpoint/2010/main" val="3924143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70986E7-C245-8BA3-3F7D-194BD3855355}"/>
              </a:ext>
            </a:extLst>
          </p:cNvPr>
          <p:cNvSpPr>
            <a:spLocks noGrp="1"/>
          </p:cNvSpPr>
          <p:nvPr>
            <p:ph type="dt" sz="half" idx="10"/>
          </p:nvPr>
        </p:nvSpPr>
        <p:spPr/>
        <p:txBody>
          <a:bodyPr/>
          <a:lstStyle/>
          <a:p>
            <a:fld id="{8A17ED08-80E3-4CF1-A0F2-BD3AF8D8703F}" type="datetimeFigureOut">
              <a:rPr lang="nl-NL" smtClean="0"/>
              <a:t>21-2-2025</a:t>
            </a:fld>
            <a:endParaRPr lang="nl-NL"/>
          </a:p>
        </p:txBody>
      </p:sp>
      <p:sp>
        <p:nvSpPr>
          <p:cNvPr id="3" name="Tijdelijke aanduiding voor voettekst 2">
            <a:extLst>
              <a:ext uri="{FF2B5EF4-FFF2-40B4-BE49-F238E27FC236}">
                <a16:creationId xmlns:a16="http://schemas.microsoft.com/office/drawing/2014/main" id="{BE0B5D2C-611C-0145-EA17-BF9799318D9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DECA57-F17D-5379-9EA2-5A4B883AAC97}"/>
              </a:ext>
            </a:extLst>
          </p:cNvPr>
          <p:cNvSpPr>
            <a:spLocks noGrp="1"/>
          </p:cNvSpPr>
          <p:nvPr>
            <p:ph type="sldNum" sz="quarter" idx="12"/>
          </p:nvPr>
        </p:nvSpPr>
        <p:spPr/>
        <p:txBody>
          <a:bodyPr/>
          <a:lstStyle/>
          <a:p>
            <a:fld id="{EA3EB6BB-8AD3-4C59-9513-C79BA8EBD65C}" type="slidenum">
              <a:rPr lang="nl-NL" smtClean="0"/>
              <a:t>‹nr.›</a:t>
            </a:fld>
            <a:endParaRPr lang="nl-NL"/>
          </a:p>
        </p:txBody>
      </p:sp>
    </p:spTree>
    <p:extLst>
      <p:ext uri="{BB962C8B-B14F-4D97-AF65-F5344CB8AC3E}">
        <p14:creationId xmlns:p14="http://schemas.microsoft.com/office/powerpoint/2010/main" val="3591060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37872A-0139-C43D-63F3-C7A66FF922C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24A8619-D82A-3CD3-CC70-7F125B661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60B0562-29CD-4AB6-2269-B358609F9C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201E5F0-5BAF-DCF2-1912-3BAB593D9065}"/>
              </a:ext>
            </a:extLst>
          </p:cNvPr>
          <p:cNvSpPr>
            <a:spLocks noGrp="1"/>
          </p:cNvSpPr>
          <p:nvPr>
            <p:ph type="dt" sz="half" idx="10"/>
          </p:nvPr>
        </p:nvSpPr>
        <p:spPr/>
        <p:txBody>
          <a:bodyPr/>
          <a:lstStyle/>
          <a:p>
            <a:fld id="{8A17ED08-80E3-4CF1-A0F2-BD3AF8D8703F}" type="datetimeFigureOut">
              <a:rPr lang="nl-NL" smtClean="0"/>
              <a:t>21-2-2025</a:t>
            </a:fld>
            <a:endParaRPr lang="nl-NL"/>
          </a:p>
        </p:txBody>
      </p:sp>
      <p:sp>
        <p:nvSpPr>
          <p:cNvPr id="6" name="Tijdelijke aanduiding voor voettekst 5">
            <a:extLst>
              <a:ext uri="{FF2B5EF4-FFF2-40B4-BE49-F238E27FC236}">
                <a16:creationId xmlns:a16="http://schemas.microsoft.com/office/drawing/2014/main" id="{275EA6D9-39AE-A995-B014-857A6E73CCA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06F6C82-E316-1D30-935A-51FA938BBF0B}"/>
              </a:ext>
            </a:extLst>
          </p:cNvPr>
          <p:cNvSpPr>
            <a:spLocks noGrp="1"/>
          </p:cNvSpPr>
          <p:nvPr>
            <p:ph type="sldNum" sz="quarter" idx="12"/>
          </p:nvPr>
        </p:nvSpPr>
        <p:spPr/>
        <p:txBody>
          <a:bodyPr/>
          <a:lstStyle/>
          <a:p>
            <a:fld id="{EA3EB6BB-8AD3-4C59-9513-C79BA8EBD65C}" type="slidenum">
              <a:rPr lang="nl-NL" smtClean="0"/>
              <a:t>‹nr.›</a:t>
            </a:fld>
            <a:endParaRPr lang="nl-NL"/>
          </a:p>
        </p:txBody>
      </p:sp>
    </p:spTree>
    <p:extLst>
      <p:ext uri="{BB962C8B-B14F-4D97-AF65-F5344CB8AC3E}">
        <p14:creationId xmlns:p14="http://schemas.microsoft.com/office/powerpoint/2010/main" val="3573514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01071D-0DAB-E66C-FC95-CF96046914A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F986915-45C2-4F80-F612-E0E0E87DF7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8025614-904D-0549-D563-E6C448EEF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DF2C746-DCC9-AB4B-1FFE-FBEF237C5832}"/>
              </a:ext>
            </a:extLst>
          </p:cNvPr>
          <p:cNvSpPr>
            <a:spLocks noGrp="1"/>
          </p:cNvSpPr>
          <p:nvPr>
            <p:ph type="dt" sz="half" idx="10"/>
          </p:nvPr>
        </p:nvSpPr>
        <p:spPr/>
        <p:txBody>
          <a:bodyPr/>
          <a:lstStyle/>
          <a:p>
            <a:fld id="{8A17ED08-80E3-4CF1-A0F2-BD3AF8D8703F}" type="datetimeFigureOut">
              <a:rPr lang="nl-NL" smtClean="0"/>
              <a:t>21-2-2025</a:t>
            </a:fld>
            <a:endParaRPr lang="nl-NL"/>
          </a:p>
        </p:txBody>
      </p:sp>
      <p:sp>
        <p:nvSpPr>
          <p:cNvPr id="6" name="Tijdelijke aanduiding voor voettekst 5">
            <a:extLst>
              <a:ext uri="{FF2B5EF4-FFF2-40B4-BE49-F238E27FC236}">
                <a16:creationId xmlns:a16="http://schemas.microsoft.com/office/drawing/2014/main" id="{BD50F86C-EB22-99D2-2846-A172322A048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C75214C-5258-E470-0EA9-BDF1E3913FFC}"/>
              </a:ext>
            </a:extLst>
          </p:cNvPr>
          <p:cNvSpPr>
            <a:spLocks noGrp="1"/>
          </p:cNvSpPr>
          <p:nvPr>
            <p:ph type="sldNum" sz="quarter" idx="12"/>
          </p:nvPr>
        </p:nvSpPr>
        <p:spPr/>
        <p:txBody>
          <a:bodyPr/>
          <a:lstStyle/>
          <a:p>
            <a:fld id="{EA3EB6BB-8AD3-4C59-9513-C79BA8EBD65C}" type="slidenum">
              <a:rPr lang="nl-NL" smtClean="0"/>
              <a:t>‹nr.›</a:t>
            </a:fld>
            <a:endParaRPr lang="nl-NL"/>
          </a:p>
        </p:txBody>
      </p:sp>
    </p:spTree>
    <p:extLst>
      <p:ext uri="{BB962C8B-B14F-4D97-AF65-F5344CB8AC3E}">
        <p14:creationId xmlns:p14="http://schemas.microsoft.com/office/powerpoint/2010/main" val="3429140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5925B25-4454-267C-647A-B0CEF43A0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1582C5E-5E47-CEDB-6C1F-43A4C4DA88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5CD085D-F5CF-6836-5BA9-F4D2EB541B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17ED08-80E3-4CF1-A0F2-BD3AF8D8703F}" type="datetimeFigureOut">
              <a:rPr lang="nl-NL" smtClean="0"/>
              <a:t>21-2-2025</a:t>
            </a:fld>
            <a:endParaRPr lang="nl-NL"/>
          </a:p>
        </p:txBody>
      </p:sp>
      <p:sp>
        <p:nvSpPr>
          <p:cNvPr id="5" name="Tijdelijke aanduiding voor voettekst 4">
            <a:extLst>
              <a:ext uri="{FF2B5EF4-FFF2-40B4-BE49-F238E27FC236}">
                <a16:creationId xmlns:a16="http://schemas.microsoft.com/office/drawing/2014/main" id="{5C1386BE-0A07-D02A-353F-F44F127DB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3EDAEDF-6D95-854B-1E64-711C3454F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EB6BB-8AD3-4C59-9513-C79BA8EBD65C}" type="slidenum">
              <a:rPr lang="nl-NL" smtClean="0"/>
              <a:t>‹nr.›</a:t>
            </a:fld>
            <a:endParaRPr lang="nl-NL"/>
          </a:p>
        </p:txBody>
      </p:sp>
    </p:spTree>
    <p:extLst>
      <p:ext uri="{BB962C8B-B14F-4D97-AF65-F5344CB8AC3E}">
        <p14:creationId xmlns:p14="http://schemas.microsoft.com/office/powerpoint/2010/main" val="113741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11F5D2-BEF3-10BA-19D1-CCC411C49F5E}"/>
              </a:ext>
            </a:extLst>
          </p:cNvPr>
          <p:cNvSpPr>
            <a:spLocks noGrp="1"/>
          </p:cNvSpPr>
          <p:nvPr>
            <p:ph type="ctrTitle"/>
          </p:nvPr>
        </p:nvSpPr>
        <p:spPr>
          <a:xfrm>
            <a:off x="1402080" y="3328416"/>
            <a:ext cx="9144000" cy="2487168"/>
          </a:xfrm>
        </p:spPr>
        <p:txBody>
          <a:bodyPr>
            <a:normAutofit fontScale="90000"/>
          </a:bodyPr>
          <a:lstStyle/>
          <a:p>
            <a:r>
              <a:rPr lang="nl-NL" sz="9600" b="1" dirty="0">
                <a:solidFill>
                  <a:srgbClr val="FF0000"/>
                </a:solidFill>
              </a:rPr>
              <a:t>MA125</a:t>
            </a:r>
            <a:br>
              <a:rPr lang="nl-NL" sz="9600" b="1" dirty="0">
                <a:solidFill>
                  <a:srgbClr val="FF0000"/>
                </a:solidFill>
              </a:rPr>
            </a:br>
            <a:r>
              <a:rPr lang="nl-NL" sz="9600" b="1" dirty="0" err="1">
                <a:solidFill>
                  <a:srgbClr val="FF0000"/>
                </a:solidFill>
              </a:rPr>
              <a:t>Kaviwale</a:t>
            </a:r>
            <a:r>
              <a:rPr lang="nl-NL" sz="9600" b="1" dirty="0">
                <a:solidFill>
                  <a:srgbClr val="FF0000"/>
                </a:solidFill>
              </a:rPr>
              <a:t> Malawi</a:t>
            </a:r>
          </a:p>
        </p:txBody>
      </p:sp>
      <p:sp>
        <p:nvSpPr>
          <p:cNvPr id="3" name="Ondertitel 2">
            <a:extLst>
              <a:ext uri="{FF2B5EF4-FFF2-40B4-BE49-F238E27FC236}">
                <a16:creationId xmlns:a16="http://schemas.microsoft.com/office/drawing/2014/main" id="{4C92051C-AE98-4719-0F05-C7AA931F5D3A}"/>
              </a:ext>
            </a:extLst>
          </p:cNvPr>
          <p:cNvSpPr>
            <a:spLocks noGrp="1"/>
          </p:cNvSpPr>
          <p:nvPr>
            <p:ph type="subTitle" idx="1"/>
          </p:nvPr>
        </p:nvSpPr>
        <p:spPr>
          <a:xfrm rot="10800000" flipV="1">
            <a:off x="1402080" y="5600700"/>
            <a:ext cx="9387840" cy="429768"/>
          </a:xfrm>
        </p:spPr>
        <p:txBody>
          <a:bodyPr/>
          <a:lstStyle/>
          <a:p>
            <a:endParaRPr lang="nl-NL" dirty="0"/>
          </a:p>
        </p:txBody>
      </p:sp>
      <p:pic>
        <p:nvPicPr>
          <p:cNvPr id="5" name="Afbeelding 4">
            <a:extLst>
              <a:ext uri="{FF2B5EF4-FFF2-40B4-BE49-F238E27FC236}">
                <a16:creationId xmlns:a16="http://schemas.microsoft.com/office/drawing/2014/main" id="{21DEDA50-350A-EC06-6677-F0D1D9913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276" y="652538"/>
            <a:ext cx="4550664" cy="2389099"/>
          </a:xfrm>
          <a:prstGeom prst="rect">
            <a:avLst/>
          </a:prstGeom>
        </p:spPr>
      </p:pic>
      <p:pic>
        <p:nvPicPr>
          <p:cNvPr id="6" name="Afbeelding 5">
            <a:extLst>
              <a:ext uri="{FF2B5EF4-FFF2-40B4-BE49-F238E27FC236}">
                <a16:creationId xmlns:a16="http://schemas.microsoft.com/office/drawing/2014/main" id="{ECEF52D9-58A7-FF85-412E-C5AA110AE12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66216" y="200143"/>
            <a:ext cx="4171031" cy="3128273"/>
          </a:xfrm>
          <a:prstGeom prst="rect">
            <a:avLst/>
          </a:prstGeom>
        </p:spPr>
      </p:pic>
    </p:spTree>
    <p:extLst>
      <p:ext uri="{BB962C8B-B14F-4D97-AF65-F5344CB8AC3E}">
        <p14:creationId xmlns:p14="http://schemas.microsoft.com/office/powerpoint/2010/main" val="1032100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246B7-82BD-50C9-7DE0-4D021005ABC8}"/>
              </a:ext>
            </a:extLst>
          </p:cNvPr>
          <p:cNvSpPr>
            <a:spLocks noGrp="1"/>
          </p:cNvSpPr>
          <p:nvPr>
            <p:ph type="title"/>
          </p:nvPr>
        </p:nvSpPr>
        <p:spPr/>
        <p:txBody>
          <a:bodyPr/>
          <a:lstStyle/>
          <a:p>
            <a:r>
              <a:rPr lang="nl-NL" dirty="0">
                <a:solidFill>
                  <a:srgbClr val="FF0000"/>
                </a:solidFill>
              </a:rPr>
              <a:t>Project MA125 </a:t>
            </a:r>
            <a:endParaRPr lang="nl-NL" dirty="0"/>
          </a:p>
        </p:txBody>
      </p:sp>
      <p:pic>
        <p:nvPicPr>
          <p:cNvPr id="4" name="Afbeelding 3">
            <a:extLst>
              <a:ext uri="{FF2B5EF4-FFF2-40B4-BE49-F238E27FC236}">
                <a16:creationId xmlns:a16="http://schemas.microsoft.com/office/drawing/2014/main" id="{42966819-C1A3-FB38-7B9D-1C6BCEEB3822}"/>
              </a:ext>
            </a:extLst>
          </p:cNvPr>
          <p:cNvPicPr>
            <a:picLocks noChangeAspect="1"/>
          </p:cNvPicPr>
          <p:nvPr/>
        </p:nvPicPr>
        <p:blipFill>
          <a:blip r:embed="rId2"/>
          <a:stretch>
            <a:fillRect/>
          </a:stretch>
        </p:blipFill>
        <p:spPr>
          <a:xfrm>
            <a:off x="838200" y="1480376"/>
            <a:ext cx="2559352" cy="4882000"/>
          </a:xfrm>
          <a:prstGeom prst="rect">
            <a:avLst/>
          </a:prstGeom>
        </p:spPr>
      </p:pic>
      <p:sp>
        <p:nvSpPr>
          <p:cNvPr id="8" name="Tekstvak 7">
            <a:extLst>
              <a:ext uri="{FF2B5EF4-FFF2-40B4-BE49-F238E27FC236}">
                <a16:creationId xmlns:a16="http://schemas.microsoft.com/office/drawing/2014/main" id="{6F0B8B41-9BEC-7014-DBE7-5915B056B4C2}"/>
              </a:ext>
            </a:extLst>
          </p:cNvPr>
          <p:cNvSpPr txBox="1"/>
          <p:nvPr/>
        </p:nvSpPr>
        <p:spPr>
          <a:xfrm>
            <a:off x="4053078" y="2413337"/>
            <a:ext cx="6094476" cy="2308324"/>
          </a:xfrm>
          <a:prstGeom prst="rect">
            <a:avLst/>
          </a:prstGeom>
          <a:noFill/>
        </p:spPr>
        <p:txBody>
          <a:bodyPr wrap="square">
            <a:spAutoFit/>
          </a:bodyPr>
          <a:lstStyle/>
          <a:p>
            <a:r>
              <a:rPr lang="nl-NL" dirty="0"/>
              <a:t>Volwassenen project</a:t>
            </a:r>
          </a:p>
          <a:p>
            <a:r>
              <a:rPr lang="nl-NL" dirty="0"/>
              <a:t>33 deelnemers</a:t>
            </a:r>
          </a:p>
          <a:p>
            <a:r>
              <a:rPr lang="nl-NL" dirty="0"/>
              <a:t>Van 16 t/m 72 jaar</a:t>
            </a:r>
          </a:p>
          <a:p>
            <a:r>
              <a:rPr lang="nl-NL" dirty="0"/>
              <a:t>Vertrek: zaterdag 26 april</a:t>
            </a:r>
          </a:p>
          <a:p>
            <a:r>
              <a:rPr lang="nl-NL" dirty="0"/>
              <a:t>Terugkomst: zaterdag 10 mei</a:t>
            </a:r>
          </a:p>
          <a:p>
            <a:endParaRPr lang="nl-NL" dirty="0"/>
          </a:p>
          <a:p>
            <a:r>
              <a:rPr lang="nl-NL" dirty="0"/>
              <a:t>Locatie: </a:t>
            </a:r>
            <a:r>
              <a:rPr lang="nl-NL" dirty="0" err="1"/>
              <a:t>Kaviwale</a:t>
            </a:r>
            <a:endParaRPr lang="nl-NL" dirty="0"/>
          </a:p>
          <a:p>
            <a:endParaRPr lang="nl-NL" dirty="0"/>
          </a:p>
        </p:txBody>
      </p:sp>
      <p:pic>
        <p:nvPicPr>
          <p:cNvPr id="9" name="Afbeelding 8">
            <a:extLst>
              <a:ext uri="{FF2B5EF4-FFF2-40B4-BE49-F238E27FC236}">
                <a16:creationId xmlns:a16="http://schemas.microsoft.com/office/drawing/2014/main" id="{5BDC1F62-9629-C155-294A-AE177E9785EA}"/>
              </a:ext>
            </a:extLst>
          </p:cNvPr>
          <p:cNvPicPr>
            <a:picLocks noChangeAspect="1"/>
          </p:cNvPicPr>
          <p:nvPr/>
        </p:nvPicPr>
        <p:blipFill>
          <a:blip r:embed="rId3"/>
          <a:stretch>
            <a:fillRect/>
          </a:stretch>
        </p:blipFill>
        <p:spPr>
          <a:xfrm>
            <a:off x="7482504" y="1690688"/>
            <a:ext cx="3871296" cy="2908044"/>
          </a:xfrm>
          <a:prstGeom prst="rect">
            <a:avLst/>
          </a:prstGeom>
        </p:spPr>
      </p:pic>
    </p:spTree>
    <p:extLst>
      <p:ext uri="{BB962C8B-B14F-4D97-AF65-F5344CB8AC3E}">
        <p14:creationId xmlns:p14="http://schemas.microsoft.com/office/powerpoint/2010/main" val="3840522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1B270-B5D5-1CF1-63D9-4F683C59FF6C}"/>
              </a:ext>
            </a:extLst>
          </p:cNvPr>
          <p:cNvSpPr>
            <a:spLocks noGrp="1"/>
          </p:cNvSpPr>
          <p:nvPr>
            <p:ph type="title"/>
          </p:nvPr>
        </p:nvSpPr>
        <p:spPr/>
        <p:txBody>
          <a:bodyPr/>
          <a:lstStyle/>
          <a:p>
            <a:r>
              <a:rPr lang="nl-NL" dirty="0">
                <a:solidFill>
                  <a:srgbClr val="FF0000"/>
                </a:solidFill>
              </a:rPr>
              <a:t>Project MA125 </a:t>
            </a:r>
          </a:p>
        </p:txBody>
      </p:sp>
      <p:pic>
        <p:nvPicPr>
          <p:cNvPr id="5" name="Tijdelijke aanduiding voor inhoud 4">
            <a:extLst>
              <a:ext uri="{FF2B5EF4-FFF2-40B4-BE49-F238E27FC236}">
                <a16:creationId xmlns:a16="http://schemas.microsoft.com/office/drawing/2014/main" id="{014E7170-264A-AE91-AC1A-0C3724D02ECD}"/>
              </a:ext>
            </a:extLst>
          </p:cNvPr>
          <p:cNvPicPr>
            <a:picLocks noGrp="1" noChangeAspect="1"/>
          </p:cNvPicPr>
          <p:nvPr>
            <p:ph idx="1"/>
          </p:nvPr>
        </p:nvPicPr>
        <p:blipFill>
          <a:blip r:embed="rId2"/>
          <a:stretch>
            <a:fillRect/>
          </a:stretch>
        </p:blipFill>
        <p:spPr>
          <a:xfrm>
            <a:off x="7260337" y="478175"/>
            <a:ext cx="4093464" cy="5684957"/>
          </a:xfrm>
        </p:spPr>
      </p:pic>
      <p:sp>
        <p:nvSpPr>
          <p:cNvPr id="7" name="Tekstvak 6">
            <a:extLst>
              <a:ext uri="{FF2B5EF4-FFF2-40B4-BE49-F238E27FC236}">
                <a16:creationId xmlns:a16="http://schemas.microsoft.com/office/drawing/2014/main" id="{BFCA5415-B1CC-6283-0BEA-A7BAA8C47667}"/>
              </a:ext>
            </a:extLst>
          </p:cNvPr>
          <p:cNvSpPr txBox="1"/>
          <p:nvPr/>
        </p:nvSpPr>
        <p:spPr>
          <a:xfrm>
            <a:off x="838199" y="1498938"/>
            <a:ext cx="6094476" cy="2031325"/>
          </a:xfrm>
          <a:prstGeom prst="rect">
            <a:avLst/>
          </a:prstGeom>
          <a:noFill/>
        </p:spPr>
        <p:txBody>
          <a:bodyPr wrap="square">
            <a:spAutoFit/>
          </a:bodyPr>
          <a:lstStyle/>
          <a:p>
            <a:r>
              <a:rPr lang="nl-NL" dirty="0"/>
              <a:t>Het plattelandsdorp </a:t>
            </a:r>
            <a:r>
              <a:rPr lang="nl-NL" dirty="0" err="1"/>
              <a:t>Kaviwale</a:t>
            </a:r>
            <a:r>
              <a:rPr lang="nl-NL" dirty="0"/>
              <a:t> ligt aan een belangrijke zandweg en kenmerkt zich door veel bedrijvigheid. De huizen liggen verspreid tussen de akkers. De meeste mensen zijn boer en leven van het land. Ze verbouwen maïs, tabak, soja en pinda’s. De maïs is voor eigen gebruik. Tabak, soja en pinda’s worden verkocht om onder andere het schoolgeld te betalen. Het gebied is heuvelachtig. </a:t>
            </a:r>
          </a:p>
        </p:txBody>
      </p:sp>
      <p:pic>
        <p:nvPicPr>
          <p:cNvPr id="3" name="Afbeelding 2">
            <a:extLst>
              <a:ext uri="{FF2B5EF4-FFF2-40B4-BE49-F238E27FC236}">
                <a16:creationId xmlns:a16="http://schemas.microsoft.com/office/drawing/2014/main" id="{021EF919-71C5-9376-50F5-29F251A11E36}"/>
              </a:ext>
            </a:extLst>
          </p:cNvPr>
          <p:cNvPicPr>
            <a:picLocks noChangeAspect="1"/>
          </p:cNvPicPr>
          <p:nvPr/>
        </p:nvPicPr>
        <p:blipFill>
          <a:blip r:embed="rId3"/>
          <a:stretch>
            <a:fillRect/>
          </a:stretch>
        </p:blipFill>
        <p:spPr>
          <a:xfrm>
            <a:off x="1267550" y="3767727"/>
            <a:ext cx="4828450" cy="2725148"/>
          </a:xfrm>
          <a:prstGeom prst="rect">
            <a:avLst/>
          </a:prstGeom>
        </p:spPr>
      </p:pic>
    </p:spTree>
    <p:extLst>
      <p:ext uri="{BB962C8B-B14F-4D97-AF65-F5344CB8AC3E}">
        <p14:creationId xmlns:p14="http://schemas.microsoft.com/office/powerpoint/2010/main" val="999503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F48B4-4ABF-B4D7-D428-6EED63271E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6A70D3-E0FD-8C9C-AFF1-B5FF8FA9ED80}"/>
              </a:ext>
            </a:extLst>
          </p:cNvPr>
          <p:cNvSpPr>
            <a:spLocks noGrp="1"/>
          </p:cNvSpPr>
          <p:nvPr>
            <p:ph type="title"/>
          </p:nvPr>
        </p:nvSpPr>
        <p:spPr/>
        <p:txBody>
          <a:bodyPr/>
          <a:lstStyle/>
          <a:p>
            <a:r>
              <a:rPr lang="nl-NL" dirty="0">
                <a:solidFill>
                  <a:srgbClr val="FF0000"/>
                </a:solidFill>
              </a:rPr>
              <a:t>Project MA125 </a:t>
            </a:r>
          </a:p>
        </p:txBody>
      </p:sp>
      <p:sp>
        <p:nvSpPr>
          <p:cNvPr id="3" name="Tijdelijke aanduiding voor inhoud 2">
            <a:extLst>
              <a:ext uri="{FF2B5EF4-FFF2-40B4-BE49-F238E27FC236}">
                <a16:creationId xmlns:a16="http://schemas.microsoft.com/office/drawing/2014/main" id="{C5BBBD33-9981-B114-651C-13E612C48FF3}"/>
              </a:ext>
            </a:extLst>
          </p:cNvPr>
          <p:cNvSpPr>
            <a:spLocks noGrp="1"/>
          </p:cNvSpPr>
          <p:nvPr>
            <p:ph idx="1"/>
          </p:nvPr>
        </p:nvSpPr>
        <p:spPr>
          <a:xfrm>
            <a:off x="6553200" y="1514729"/>
            <a:ext cx="4492752" cy="4351338"/>
          </a:xfrm>
        </p:spPr>
        <p:txBody>
          <a:bodyPr>
            <a:normAutofit/>
          </a:bodyPr>
          <a:lstStyle/>
          <a:p>
            <a:r>
              <a:rPr lang="nl-NL" sz="1800" dirty="0"/>
              <a:t>De inwoners van </a:t>
            </a:r>
            <a:r>
              <a:rPr lang="nl-NL" sz="1800" dirty="0" err="1"/>
              <a:t>Kaviwale</a:t>
            </a:r>
            <a:r>
              <a:rPr lang="nl-NL" sz="1800" dirty="0"/>
              <a:t> zijn zeer betrokken bij het welzijn van de school en de leerlingen. Ze zijn een internaat begonnen voor groep acht, zodat ze op school kunnen blijven en zich op hun studie kunnen concentreren. Dit heeft het slagingspercentage enorm verhoogd. Ze werden zelfs derde met de beste examenresultaten in het district!</a:t>
            </a:r>
          </a:p>
        </p:txBody>
      </p:sp>
      <p:pic>
        <p:nvPicPr>
          <p:cNvPr id="4" name="Afbeelding 3">
            <a:extLst>
              <a:ext uri="{FF2B5EF4-FFF2-40B4-BE49-F238E27FC236}">
                <a16:creationId xmlns:a16="http://schemas.microsoft.com/office/drawing/2014/main" id="{6E8D9F0E-AC3C-4D09-7D89-76AD0C6C860B}"/>
              </a:ext>
            </a:extLst>
          </p:cNvPr>
          <p:cNvPicPr>
            <a:picLocks noChangeAspect="1"/>
          </p:cNvPicPr>
          <p:nvPr/>
        </p:nvPicPr>
        <p:blipFill>
          <a:blip r:embed="rId2"/>
          <a:stretch>
            <a:fillRect/>
          </a:stretch>
        </p:blipFill>
        <p:spPr>
          <a:xfrm>
            <a:off x="981242" y="1581752"/>
            <a:ext cx="4925995" cy="3694496"/>
          </a:xfrm>
          <a:prstGeom prst="rect">
            <a:avLst/>
          </a:prstGeom>
        </p:spPr>
      </p:pic>
    </p:spTree>
    <p:extLst>
      <p:ext uri="{BB962C8B-B14F-4D97-AF65-F5344CB8AC3E}">
        <p14:creationId xmlns:p14="http://schemas.microsoft.com/office/powerpoint/2010/main" val="1872861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2875B-CDDD-3EF0-1CB8-C35E59877A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4951602-39DA-44B2-EB46-6FBAECD45267}"/>
              </a:ext>
            </a:extLst>
          </p:cNvPr>
          <p:cNvSpPr>
            <a:spLocks noGrp="1"/>
          </p:cNvSpPr>
          <p:nvPr>
            <p:ph type="title"/>
          </p:nvPr>
        </p:nvSpPr>
        <p:spPr/>
        <p:txBody>
          <a:bodyPr/>
          <a:lstStyle/>
          <a:p>
            <a:r>
              <a:rPr lang="nl-NL" dirty="0">
                <a:solidFill>
                  <a:srgbClr val="FF0000"/>
                </a:solidFill>
              </a:rPr>
              <a:t>Inhoud project</a:t>
            </a:r>
          </a:p>
        </p:txBody>
      </p:sp>
      <p:sp>
        <p:nvSpPr>
          <p:cNvPr id="3" name="Tijdelijke aanduiding voor inhoud 2">
            <a:extLst>
              <a:ext uri="{FF2B5EF4-FFF2-40B4-BE49-F238E27FC236}">
                <a16:creationId xmlns:a16="http://schemas.microsoft.com/office/drawing/2014/main" id="{9945EEA3-31B4-08E0-D7D0-307B49A1D5D2}"/>
              </a:ext>
            </a:extLst>
          </p:cNvPr>
          <p:cNvSpPr>
            <a:spLocks noGrp="1"/>
          </p:cNvSpPr>
          <p:nvPr>
            <p:ph idx="1"/>
          </p:nvPr>
        </p:nvSpPr>
        <p:spPr>
          <a:xfrm>
            <a:off x="838200" y="1335025"/>
            <a:ext cx="4282440" cy="4608576"/>
          </a:xfrm>
        </p:spPr>
        <p:txBody>
          <a:bodyPr>
            <a:normAutofit/>
          </a:bodyPr>
          <a:lstStyle/>
          <a:p>
            <a:r>
              <a:rPr lang="nl-NL" sz="1800" dirty="0"/>
              <a:t>In de afgelopen maanden zijn vele honderden stenen gemaakt zodat de groep direct bij aankomst kan beginnen. </a:t>
            </a:r>
          </a:p>
          <a:p>
            <a:r>
              <a:rPr lang="nl-NL" sz="1800" dirty="0"/>
              <a:t>Waar vroeger de stenen werden gebakken worden de stenen nu zonder bakken gemaakt. Dit kost iets meer cement maar voorkomt wel het kappen van bomen in de wijde omgeving. </a:t>
            </a:r>
          </a:p>
          <a:p>
            <a:r>
              <a:rPr lang="nl-NL" sz="1800" dirty="0"/>
              <a:t>Inmiddels is het regenseizoen in Malawi begonnen en wordt het stenen maken een stuk moelijker, vandaar dat de gemeenschap al in september is begonnen met het maken van de eerste stenen. </a:t>
            </a:r>
          </a:p>
        </p:txBody>
      </p:sp>
      <p:pic>
        <p:nvPicPr>
          <p:cNvPr id="4" name="Afbeelding 3">
            <a:extLst>
              <a:ext uri="{FF2B5EF4-FFF2-40B4-BE49-F238E27FC236}">
                <a16:creationId xmlns:a16="http://schemas.microsoft.com/office/drawing/2014/main" id="{59EC67EC-F2D9-D22F-B272-6275572EA084}"/>
              </a:ext>
            </a:extLst>
          </p:cNvPr>
          <p:cNvPicPr>
            <a:picLocks noChangeAspect="1"/>
          </p:cNvPicPr>
          <p:nvPr/>
        </p:nvPicPr>
        <p:blipFill>
          <a:blip r:embed="rId2"/>
          <a:stretch>
            <a:fillRect/>
          </a:stretch>
        </p:blipFill>
        <p:spPr>
          <a:xfrm>
            <a:off x="5721096" y="1335024"/>
            <a:ext cx="4608576" cy="4608576"/>
          </a:xfrm>
          <a:prstGeom prst="rect">
            <a:avLst/>
          </a:prstGeom>
        </p:spPr>
      </p:pic>
    </p:spTree>
    <p:extLst>
      <p:ext uri="{BB962C8B-B14F-4D97-AF65-F5344CB8AC3E}">
        <p14:creationId xmlns:p14="http://schemas.microsoft.com/office/powerpoint/2010/main" val="931425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5B4DB-6249-70E2-C7FA-C2F5CE9B3E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D39D58E-043F-66EF-8AB5-ADAFA2270195}"/>
              </a:ext>
            </a:extLst>
          </p:cNvPr>
          <p:cNvSpPr>
            <a:spLocks noGrp="1"/>
          </p:cNvSpPr>
          <p:nvPr>
            <p:ph type="title"/>
          </p:nvPr>
        </p:nvSpPr>
        <p:spPr/>
        <p:txBody>
          <a:bodyPr/>
          <a:lstStyle/>
          <a:p>
            <a:r>
              <a:rPr lang="nl-NL" dirty="0">
                <a:solidFill>
                  <a:srgbClr val="FF0000"/>
                </a:solidFill>
              </a:rPr>
              <a:t>Inhoud project</a:t>
            </a:r>
          </a:p>
        </p:txBody>
      </p:sp>
      <p:sp>
        <p:nvSpPr>
          <p:cNvPr id="3" name="Tijdelijke aanduiding voor inhoud 2">
            <a:extLst>
              <a:ext uri="{FF2B5EF4-FFF2-40B4-BE49-F238E27FC236}">
                <a16:creationId xmlns:a16="http://schemas.microsoft.com/office/drawing/2014/main" id="{EE5FA177-3C64-57A1-4B47-424CB882012C}"/>
              </a:ext>
            </a:extLst>
          </p:cNvPr>
          <p:cNvSpPr>
            <a:spLocks noGrp="1"/>
          </p:cNvSpPr>
          <p:nvPr>
            <p:ph idx="1"/>
          </p:nvPr>
        </p:nvSpPr>
        <p:spPr>
          <a:xfrm>
            <a:off x="838200" y="1825625"/>
            <a:ext cx="4511041" cy="4351338"/>
          </a:xfrm>
        </p:spPr>
        <p:txBody>
          <a:bodyPr>
            <a:normAutofit/>
          </a:bodyPr>
          <a:lstStyle/>
          <a:p>
            <a:r>
              <a:rPr lang="nl-NL" sz="2000" dirty="0"/>
              <a:t>Het volstorten van de fundering zal pas tijdens het project gebeuren, dan zal ook het boompje uit het schoolgebouw verwijderd worden.</a:t>
            </a:r>
          </a:p>
        </p:txBody>
      </p:sp>
      <p:pic>
        <p:nvPicPr>
          <p:cNvPr id="7" name="Afbeelding 6">
            <a:extLst>
              <a:ext uri="{FF2B5EF4-FFF2-40B4-BE49-F238E27FC236}">
                <a16:creationId xmlns:a16="http://schemas.microsoft.com/office/drawing/2014/main" id="{DAEFE91C-90BA-2523-2137-C80513473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935006"/>
            <a:ext cx="5385816" cy="5385816"/>
          </a:xfrm>
          <a:prstGeom prst="rect">
            <a:avLst/>
          </a:prstGeom>
        </p:spPr>
      </p:pic>
      <p:pic>
        <p:nvPicPr>
          <p:cNvPr id="4" name="Afbeelding 3">
            <a:extLst>
              <a:ext uri="{FF2B5EF4-FFF2-40B4-BE49-F238E27FC236}">
                <a16:creationId xmlns:a16="http://schemas.microsoft.com/office/drawing/2014/main" id="{A7F823A5-1DA7-30F1-720E-4150C07DA864}"/>
              </a:ext>
            </a:extLst>
          </p:cNvPr>
          <p:cNvPicPr>
            <a:picLocks noChangeAspect="1"/>
          </p:cNvPicPr>
          <p:nvPr/>
        </p:nvPicPr>
        <p:blipFill>
          <a:blip r:embed="rId3"/>
          <a:stretch>
            <a:fillRect/>
          </a:stretch>
        </p:blipFill>
        <p:spPr>
          <a:xfrm>
            <a:off x="710184" y="3108801"/>
            <a:ext cx="5023388" cy="2825656"/>
          </a:xfrm>
          <a:prstGeom prst="rect">
            <a:avLst/>
          </a:prstGeom>
        </p:spPr>
      </p:pic>
    </p:spTree>
    <p:extLst>
      <p:ext uri="{BB962C8B-B14F-4D97-AF65-F5344CB8AC3E}">
        <p14:creationId xmlns:p14="http://schemas.microsoft.com/office/powerpoint/2010/main" val="3524094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66CCD-65F3-5010-7883-3961B61C45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B74BA0-09DB-48C9-0EAD-1DD15EF7850B}"/>
              </a:ext>
            </a:extLst>
          </p:cNvPr>
          <p:cNvSpPr>
            <a:spLocks noGrp="1"/>
          </p:cNvSpPr>
          <p:nvPr>
            <p:ph type="title"/>
          </p:nvPr>
        </p:nvSpPr>
        <p:spPr/>
        <p:txBody>
          <a:bodyPr/>
          <a:lstStyle/>
          <a:p>
            <a:r>
              <a:rPr lang="nl-NL" dirty="0">
                <a:solidFill>
                  <a:srgbClr val="FF0000"/>
                </a:solidFill>
              </a:rPr>
              <a:t>Inhoud project</a:t>
            </a:r>
          </a:p>
        </p:txBody>
      </p:sp>
      <p:pic>
        <p:nvPicPr>
          <p:cNvPr id="4" name="Tijdelijke aanduiding voor inhoud 3">
            <a:extLst>
              <a:ext uri="{FF2B5EF4-FFF2-40B4-BE49-F238E27FC236}">
                <a16:creationId xmlns:a16="http://schemas.microsoft.com/office/drawing/2014/main" id="{F3B68997-3F15-8C91-204A-7BDFE3BB9271}"/>
              </a:ext>
            </a:extLst>
          </p:cNvPr>
          <p:cNvPicPr>
            <a:picLocks noGrp="1" noChangeAspect="1"/>
          </p:cNvPicPr>
          <p:nvPr>
            <p:ph idx="1"/>
          </p:nvPr>
        </p:nvPicPr>
        <p:blipFill>
          <a:blip r:embed="rId2"/>
          <a:stretch>
            <a:fillRect/>
          </a:stretch>
        </p:blipFill>
        <p:spPr>
          <a:xfrm>
            <a:off x="5971032" y="822960"/>
            <a:ext cx="5522406" cy="3103066"/>
          </a:xfrm>
          <a:prstGeom prst="rect">
            <a:avLst/>
          </a:prstGeom>
        </p:spPr>
      </p:pic>
      <p:pic>
        <p:nvPicPr>
          <p:cNvPr id="5" name="Tijdelijke aanduiding voor inhoud 3" descr="Afbeelding met buitenshuis, grond, boom, hemel&#10;&#10;Automatisch gegenereerde beschrijving">
            <a:extLst>
              <a:ext uri="{FF2B5EF4-FFF2-40B4-BE49-F238E27FC236}">
                <a16:creationId xmlns:a16="http://schemas.microsoft.com/office/drawing/2014/main" id="{DB703938-4BA5-D08A-BA93-550D72D171BD}"/>
              </a:ext>
            </a:extLst>
          </p:cNvPr>
          <p:cNvPicPr>
            <a:picLocks noChangeAspect="1"/>
          </p:cNvPicPr>
          <p:nvPr/>
        </p:nvPicPr>
        <p:blipFill>
          <a:blip r:embed="rId3">
            <a:alphaModFix/>
          </a:blip>
          <a:srcRect r="-1" b="24980"/>
          <a:stretch/>
        </p:blipFill>
        <p:spPr>
          <a:xfrm>
            <a:off x="541657" y="2976372"/>
            <a:ext cx="5306260" cy="2985516"/>
          </a:xfrm>
          <a:prstGeom prst="rect">
            <a:avLst/>
          </a:prstGeom>
        </p:spPr>
      </p:pic>
    </p:spTree>
    <p:extLst>
      <p:ext uri="{BB962C8B-B14F-4D97-AF65-F5344CB8AC3E}">
        <p14:creationId xmlns:p14="http://schemas.microsoft.com/office/powerpoint/2010/main" val="3155897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433C1-A989-0BEE-9EA4-A34BF01438B6}"/>
              </a:ext>
            </a:extLst>
          </p:cNvPr>
          <p:cNvSpPr>
            <a:spLocks noGrp="1"/>
          </p:cNvSpPr>
          <p:nvPr>
            <p:ph type="title"/>
          </p:nvPr>
        </p:nvSpPr>
        <p:spPr/>
        <p:txBody>
          <a:bodyPr/>
          <a:lstStyle/>
          <a:p>
            <a:r>
              <a:rPr lang="nl-NL" dirty="0">
                <a:solidFill>
                  <a:srgbClr val="FF0000"/>
                </a:solidFill>
              </a:rPr>
              <a:t>Collecte doel</a:t>
            </a:r>
            <a:endParaRPr lang="nl-NL" dirty="0"/>
          </a:p>
        </p:txBody>
      </p:sp>
      <p:sp>
        <p:nvSpPr>
          <p:cNvPr id="4" name="Tekstvak 3">
            <a:extLst>
              <a:ext uri="{FF2B5EF4-FFF2-40B4-BE49-F238E27FC236}">
                <a16:creationId xmlns:a16="http://schemas.microsoft.com/office/drawing/2014/main" id="{2045D1EA-A8DD-F3CA-7C85-AE59526B5658}"/>
              </a:ext>
            </a:extLst>
          </p:cNvPr>
          <p:cNvSpPr txBox="1"/>
          <p:nvPr/>
        </p:nvSpPr>
        <p:spPr>
          <a:xfrm>
            <a:off x="838200" y="1369350"/>
            <a:ext cx="6094476" cy="4524315"/>
          </a:xfrm>
          <a:prstGeom prst="rect">
            <a:avLst/>
          </a:prstGeom>
          <a:noFill/>
        </p:spPr>
        <p:txBody>
          <a:bodyPr wrap="square">
            <a:spAutoFit/>
          </a:bodyPr>
          <a:lstStyle/>
          <a:p>
            <a:r>
              <a:rPr lang="nl-NL" dirty="0"/>
              <a:t>Naast de bouw van de klaslokalen willen we ook helpen bij de bouw van een huis voor de verpleegkundige in </a:t>
            </a:r>
            <a:r>
              <a:rPr lang="nl-NL" dirty="0" err="1"/>
              <a:t>Kaviwale</a:t>
            </a:r>
            <a:r>
              <a:rPr lang="nl-NL" dirty="0"/>
              <a:t>. Zij is verantwoordelijk voor 710 personen.</a:t>
            </a:r>
          </a:p>
          <a:p>
            <a:endParaRPr lang="nl-NL" dirty="0"/>
          </a:p>
          <a:p>
            <a:r>
              <a:rPr lang="nl-NL" dirty="0"/>
              <a:t>Momenteel woont zij bij andere mensen in huis. In een ruimte in de kerk biedt ze zorg aan zwangere vrouwen en kinderen tot 5 jaar van </a:t>
            </a:r>
            <a:r>
              <a:rPr lang="nl-NL" dirty="0" err="1"/>
              <a:t>Kaviwale</a:t>
            </a:r>
            <a:r>
              <a:rPr lang="nl-NL" dirty="0"/>
              <a:t> en de wijde omtrek. Hier worden ook vaccinaties en gegeven. Je kunt dit vergelijken met een consultatiebureau. De huizen in Malawi zijn niet groot en dan is onderdak bieden aan een extra persoon niet eenvoudig en zeker als daar vandaan af en toe ook nog gewerkt moet worden. </a:t>
            </a:r>
          </a:p>
          <a:p>
            <a:r>
              <a:rPr lang="nl-NL" dirty="0"/>
              <a:t>Het is heel bijzonder dat er medische zorg in de community aanwezig is!</a:t>
            </a:r>
          </a:p>
          <a:p>
            <a:endParaRPr lang="nl-NL" dirty="0"/>
          </a:p>
          <a:p>
            <a:endParaRPr lang="nl-NL" dirty="0"/>
          </a:p>
        </p:txBody>
      </p:sp>
      <p:pic>
        <p:nvPicPr>
          <p:cNvPr id="5" name="Afbeelding 4" descr="Afbeelding met buitenshuis, hemel, grond, boom&#10;&#10;Automatisch gegenereerde beschrijving">
            <a:extLst>
              <a:ext uri="{FF2B5EF4-FFF2-40B4-BE49-F238E27FC236}">
                <a16:creationId xmlns:a16="http://schemas.microsoft.com/office/drawing/2014/main" id="{C5BE5B71-FAED-3C3E-4A26-1D954C299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2676" y="1581911"/>
            <a:ext cx="4925569" cy="3694177"/>
          </a:xfrm>
          <a:prstGeom prst="rect">
            <a:avLst/>
          </a:prstGeom>
        </p:spPr>
      </p:pic>
    </p:spTree>
    <p:extLst>
      <p:ext uri="{BB962C8B-B14F-4D97-AF65-F5344CB8AC3E}">
        <p14:creationId xmlns:p14="http://schemas.microsoft.com/office/powerpoint/2010/main" val="3055260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1EA0C-D2AF-9E2C-14FC-3C53ACB552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D52DB3F-C7DE-8B36-7EBF-B0B88D5A176E}"/>
              </a:ext>
            </a:extLst>
          </p:cNvPr>
          <p:cNvSpPr>
            <a:spLocks noGrp="1"/>
          </p:cNvSpPr>
          <p:nvPr>
            <p:ph type="title"/>
          </p:nvPr>
        </p:nvSpPr>
        <p:spPr/>
        <p:txBody>
          <a:bodyPr/>
          <a:lstStyle/>
          <a:p>
            <a:r>
              <a:rPr lang="nl-NL" dirty="0">
                <a:solidFill>
                  <a:srgbClr val="FF0000"/>
                </a:solidFill>
              </a:rPr>
              <a:t>Collecte doel</a:t>
            </a:r>
          </a:p>
        </p:txBody>
      </p:sp>
      <p:pic>
        <p:nvPicPr>
          <p:cNvPr id="5" name="Tijdelijke aanduiding voor inhoud 4">
            <a:extLst>
              <a:ext uri="{FF2B5EF4-FFF2-40B4-BE49-F238E27FC236}">
                <a16:creationId xmlns:a16="http://schemas.microsoft.com/office/drawing/2014/main" id="{021D4BE7-BCAE-B161-D0B0-F7988A7867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365125"/>
            <a:ext cx="4786126" cy="3589595"/>
          </a:xfrm>
        </p:spPr>
      </p:pic>
      <p:pic>
        <p:nvPicPr>
          <p:cNvPr id="3" name="Afbeelding 2">
            <a:extLst>
              <a:ext uri="{FF2B5EF4-FFF2-40B4-BE49-F238E27FC236}">
                <a16:creationId xmlns:a16="http://schemas.microsoft.com/office/drawing/2014/main" id="{A726D2E8-12ED-00C2-F2C5-3AD0F1BC907A}"/>
              </a:ext>
            </a:extLst>
          </p:cNvPr>
          <p:cNvPicPr>
            <a:picLocks noChangeAspect="1"/>
          </p:cNvPicPr>
          <p:nvPr/>
        </p:nvPicPr>
        <p:blipFill>
          <a:blip r:embed="rId3"/>
          <a:stretch>
            <a:fillRect/>
          </a:stretch>
        </p:blipFill>
        <p:spPr>
          <a:xfrm>
            <a:off x="838200" y="1623645"/>
            <a:ext cx="3414056" cy="1920406"/>
          </a:xfrm>
          <a:prstGeom prst="rect">
            <a:avLst/>
          </a:prstGeom>
        </p:spPr>
      </p:pic>
      <p:sp>
        <p:nvSpPr>
          <p:cNvPr id="6" name="Tekstvak 5">
            <a:extLst>
              <a:ext uri="{FF2B5EF4-FFF2-40B4-BE49-F238E27FC236}">
                <a16:creationId xmlns:a16="http://schemas.microsoft.com/office/drawing/2014/main" id="{445CBB40-F796-73F1-91B7-04695BD4108E}"/>
              </a:ext>
            </a:extLst>
          </p:cNvPr>
          <p:cNvSpPr txBox="1"/>
          <p:nvPr/>
        </p:nvSpPr>
        <p:spPr>
          <a:xfrm>
            <a:off x="1504184" y="4080193"/>
            <a:ext cx="8060440" cy="2308324"/>
          </a:xfrm>
          <a:prstGeom prst="rect">
            <a:avLst/>
          </a:prstGeom>
          <a:noFill/>
        </p:spPr>
        <p:txBody>
          <a:bodyPr wrap="square">
            <a:spAutoFit/>
          </a:bodyPr>
          <a:lstStyle/>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De opbrengst van de collecte willen we besteden aan de bouwmaterialen voor het huis van de verpleegkundige. Denk hierbij aan cement, betonijzer, hout, ramen etc. </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Stenen, zand en arbeid wordt door de gemeenschap zelf verzorgd. </a:t>
            </a:r>
          </a:p>
          <a:p>
            <a:endParaRPr lang="nl-NL" kern="100" dirty="0">
              <a:latin typeface="Calibri" panose="020F0502020204030204" pitchFamily="34" charset="0"/>
              <a:ea typeface="Calibri" panose="020F0502020204030204" pitchFamily="34" charset="0"/>
              <a:cs typeface="Times New Roman" panose="02020603050405020304" pitchFamily="18" charset="0"/>
            </a:endParaRPr>
          </a:p>
          <a:p>
            <a:r>
              <a:rPr lang="nl-NL" kern="100" dirty="0">
                <a:latin typeface="Calibri" panose="020F0502020204030204" pitchFamily="34" charset="0"/>
                <a:ea typeface="Calibri" panose="020F0502020204030204" pitchFamily="34" charset="0"/>
                <a:cs typeface="Times New Roman" panose="02020603050405020304" pitchFamily="18" charset="0"/>
              </a:rPr>
              <a:t>Geraamde kosten huis € 2.714</a:t>
            </a:r>
          </a:p>
          <a:p>
            <a:r>
              <a:rPr lang="nl-NL" kern="100" dirty="0">
                <a:latin typeface="Calibri" panose="020F0502020204030204" pitchFamily="34" charset="0"/>
                <a:ea typeface="Calibri" panose="020F0502020204030204" pitchFamily="34" charset="0"/>
                <a:cs typeface="Times New Roman" panose="02020603050405020304" pitchFamily="18" charset="0"/>
              </a:rPr>
              <a:t>Geraamde kosten </a:t>
            </a:r>
            <a:r>
              <a:rPr lang="nl-NL" kern="100" dirty="0" err="1">
                <a:latin typeface="Calibri" panose="020F0502020204030204" pitchFamily="34" charset="0"/>
                <a:ea typeface="Calibri" panose="020F0502020204030204" pitchFamily="34" charset="0"/>
                <a:cs typeface="Times New Roman" panose="02020603050405020304" pitchFamily="18" charset="0"/>
              </a:rPr>
              <a:t>clinic</a:t>
            </a:r>
            <a:r>
              <a:rPr lang="nl-NL" kern="100" dirty="0">
                <a:latin typeface="Calibri" panose="020F0502020204030204" pitchFamily="34" charset="0"/>
                <a:ea typeface="Calibri" panose="020F0502020204030204" pitchFamily="34" charset="0"/>
                <a:cs typeface="Times New Roman" panose="02020603050405020304" pitchFamily="18" charset="0"/>
              </a:rPr>
              <a:t> € 2.127</a:t>
            </a:r>
          </a:p>
          <a:p>
            <a:endParaRPr lang="nl-NL" kern="100" dirty="0">
              <a:latin typeface="Calibri" panose="020F0502020204030204" pitchFamily="34" charset="0"/>
              <a:ea typeface="Calibri" panose="020F0502020204030204" pitchFamily="34" charset="0"/>
              <a:cs typeface="Times New Roman" panose="02020603050405020304" pitchFamily="18" charset="0"/>
            </a:endParaRP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De deelnemersbijdrage voor de bouw van de klaslokalen hebben wij zelf voldaan. </a:t>
            </a:r>
          </a:p>
        </p:txBody>
      </p:sp>
    </p:spTree>
    <p:extLst>
      <p:ext uri="{BB962C8B-B14F-4D97-AF65-F5344CB8AC3E}">
        <p14:creationId xmlns:p14="http://schemas.microsoft.com/office/powerpoint/2010/main" val="214638389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3198</TotalTime>
  <Words>467</Words>
  <Application>Microsoft Office PowerPoint</Application>
  <PresentationFormat>Breedbeeld</PresentationFormat>
  <Paragraphs>33</Paragraphs>
  <Slides>9</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9</vt:i4>
      </vt:variant>
    </vt:vector>
  </HeadingPairs>
  <TitlesOfParts>
    <vt:vector size="13" baseType="lpstr">
      <vt:lpstr>Arial</vt:lpstr>
      <vt:lpstr>Calibri</vt:lpstr>
      <vt:lpstr>Calibri Light</vt:lpstr>
      <vt:lpstr>Kantoorthema</vt:lpstr>
      <vt:lpstr>MA125 Kaviwale Malawi</vt:lpstr>
      <vt:lpstr>Project MA125 </vt:lpstr>
      <vt:lpstr>Project MA125 </vt:lpstr>
      <vt:lpstr>Project MA125 </vt:lpstr>
      <vt:lpstr>Inhoud project</vt:lpstr>
      <vt:lpstr>Inhoud project</vt:lpstr>
      <vt:lpstr>Inhoud project</vt:lpstr>
      <vt:lpstr>Collecte doel</vt:lpstr>
      <vt:lpstr>Collecte doel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Jaap Pronk</dc:creator>
  <cp:lastModifiedBy>Jaap Pronk</cp:lastModifiedBy>
  <cp:revision>1</cp:revision>
  <dcterms:created xsi:type="dcterms:W3CDTF">2025-02-14T12:44:29Z</dcterms:created>
  <dcterms:modified xsi:type="dcterms:W3CDTF">2025-02-21T10:04:27Z</dcterms:modified>
</cp:coreProperties>
</file>